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59" r:id="rId4"/>
    <p:sldId id="260" r:id="rId5"/>
    <p:sldId id="263" r:id="rId6"/>
    <p:sldId id="262"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smore Taylor" initials="PT" lastIdx="16" clrIdx="0">
    <p:extLst/>
  </p:cmAuthor>
  <p:cmAuthor id="2" name="Barreiro, Francesca" initials="BF"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408" autoAdjust="0"/>
    <p:restoredTop sz="66014" autoAdjust="0"/>
  </p:normalViewPr>
  <p:slideViewPr>
    <p:cSldViewPr snapToGrid="0">
      <p:cViewPr varScale="1">
        <p:scale>
          <a:sx n="107" d="100"/>
          <a:sy n="107" d="100"/>
        </p:scale>
        <p:origin x="1428"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91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875613-A269-4266-9E56-B7F675D7790D}" type="datetimeFigureOut">
              <a:rPr lang="en-US" smtClean="0"/>
              <a:t>2/23/2018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73465-EB41-41E1-9632-FC7855FEE0F8}" type="slidenum">
              <a:rPr lang="en-US" smtClean="0"/>
              <a:t>‹#›</a:t>
            </a:fld>
            <a:endParaRPr lang="en-US"/>
          </a:p>
        </p:txBody>
      </p:sp>
    </p:spTree>
    <p:extLst>
      <p:ext uri="{BB962C8B-B14F-4D97-AF65-F5344CB8AC3E}">
        <p14:creationId xmlns:p14="http://schemas.microsoft.com/office/powerpoint/2010/main" val="193838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bn-IN" sz="1200">
                <a:solidFill>
                  <a:schemeClr val="tx1"/>
                </a:solidFill>
                <a:latin typeface="+mn-lt"/>
                <a:ea typeface="+mn-ea"/>
                <a:cs typeface="+mn-cs"/>
              </a:rPr>
              <a:t>*Note: This Power</a:t>
            </a:r>
            <a:r>
              <a:rPr lang="bn-IN" sz="1200" baseline="0">
                <a:solidFill>
                  <a:schemeClr val="tx1"/>
                </a:solidFill>
                <a:latin typeface="+mn-lt"/>
                <a:ea typeface="+mn-ea"/>
                <a:cs typeface="+mn-cs"/>
              </a:rPr>
              <a:t> Point is for an event with Families and children present. You can find more support in your </a:t>
            </a:r>
            <a:r>
              <a:rPr lang="bn-IN" sz="1200" i="1" baseline="0">
                <a:solidFill>
                  <a:schemeClr val="tx1"/>
                </a:solidFill>
                <a:latin typeface="+mn-lt"/>
                <a:ea typeface="+mn-ea"/>
                <a:cs typeface="+mn-cs"/>
              </a:rPr>
              <a:t>Pre-K Teacher, Leader and Staff Handbook.</a:t>
            </a:r>
          </a:p>
          <a:p>
            <a:pPr marL="0" indent="0">
              <a:buFont typeface="Arial" panose="020B0604020202020204" pitchFamily="34" charset="0"/>
              <a:buNone/>
            </a:pPr>
            <a:endParaRPr lang="en-US" sz="1200" i="1" kern="1200" dirty="0">
              <a:solidFill>
                <a:schemeClr val="tx1"/>
              </a:solidFill>
              <a:effectLst/>
              <a:latin typeface="+mn-lt"/>
              <a:ea typeface="+mn-ea"/>
              <a:cs typeface="+mn-cs"/>
            </a:endParaRPr>
          </a:p>
          <a:p>
            <a:pPr marL="0" indent="0">
              <a:buFont typeface="Arial" panose="020B0604020202020204" pitchFamily="34" charset="0"/>
              <a:buNone/>
            </a:pPr>
            <a:r>
              <a:rPr lang="bn-IN" sz="1200" b="1" i="0">
                <a:solidFill>
                  <a:schemeClr val="tx1"/>
                </a:solidFill>
                <a:latin typeface="+mn-lt"/>
                <a:ea typeface="+mn-ea"/>
                <a:cs typeface="+mn-cs"/>
              </a:rPr>
              <a:t>Welcome/Ice-breaker (5-10 mins)</a:t>
            </a:r>
          </a:p>
          <a:p>
            <a:pPr marL="0" indent="0">
              <a:buFont typeface="Arial" panose="020B0604020202020204" pitchFamily="34" charset="0"/>
              <a:buNone/>
            </a:pPr>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bn-IN" sz="1200">
                <a:solidFill>
                  <a:schemeClr val="tx1"/>
                </a:solidFill>
                <a:latin typeface="+mn-lt"/>
                <a:ea typeface="+mn-ea"/>
                <a:cs typeface="+mn-cs"/>
              </a:rPr>
              <a:t>Greet families warmly. </a:t>
            </a:r>
          </a:p>
          <a:p>
            <a:r>
              <a:rPr lang="bn-IN" sz="1200" b="0" i="0" u="none" strike="noStrike" baseline="0">
                <a:solidFill>
                  <a:schemeClr val="tx1"/>
                </a:solidFill>
                <a:latin typeface="+mn-lt"/>
                <a:ea typeface="+mn-ea"/>
                <a:cs typeface="+mn-cs"/>
              </a:rPr>
              <a:t>*Have a plan to welcome latecomers and transition them smoothly into the current activity.</a:t>
            </a:r>
          </a:p>
          <a:p>
            <a:endParaRPr lang="en-US" sz="1200" kern="1200" dirty="0">
              <a:solidFill>
                <a:schemeClr val="tx1"/>
              </a:solidFill>
              <a:effectLst/>
              <a:latin typeface="+mn-lt"/>
              <a:ea typeface="+mn-ea"/>
              <a:cs typeface="+mn-cs"/>
            </a:endParaRPr>
          </a:p>
          <a:p>
            <a:r>
              <a:rPr lang="bn-IN" sz="1200" u="none">
                <a:solidFill>
                  <a:schemeClr val="tx1"/>
                </a:solidFill>
                <a:latin typeface="+mn-lt"/>
                <a:ea typeface="+mn-ea"/>
                <a:cs typeface="+mn-cs"/>
              </a:rPr>
              <a:t>Invite families to build </a:t>
            </a:r>
            <a:r>
              <a:rPr lang="bn-IN" sz="1200">
                <a:solidFill>
                  <a:schemeClr val="tx1"/>
                </a:solidFill>
                <a:latin typeface="+mn-lt"/>
                <a:ea typeface="+mn-ea"/>
                <a:cs typeface="+mn-cs"/>
              </a:rPr>
              <a:t>with the </a:t>
            </a:r>
            <a:r>
              <a:rPr lang="bn-IN" sz="1200" i="1">
                <a:solidFill>
                  <a:schemeClr val="tx1"/>
                </a:solidFill>
                <a:latin typeface="+mn-lt"/>
                <a:ea typeface="+mn-ea"/>
                <a:cs typeface="+mn-cs"/>
              </a:rPr>
              <a:t>Fun with Feelings </a:t>
            </a:r>
            <a:r>
              <a:rPr lang="bn-IN" sz="1200">
                <a:solidFill>
                  <a:schemeClr val="tx1"/>
                </a:solidFill>
                <a:latin typeface="+mn-lt"/>
                <a:ea typeface="+mn-ea"/>
                <a:cs typeface="+mn-cs"/>
              </a:rPr>
              <a:t>cards however they choose. Demonstrate how to line up the slits to fit the cards together. You might also have an example structure set up to demonstrate.</a:t>
            </a:r>
          </a:p>
          <a:p>
            <a:endParaRPr lang="en-US" sz="1200" kern="1200" dirty="0">
              <a:solidFill>
                <a:schemeClr val="tx1"/>
              </a:solidFill>
              <a:effectLst/>
              <a:latin typeface="+mn-lt"/>
              <a:ea typeface="+mn-ea"/>
              <a:cs typeface="+mn-cs"/>
            </a:endParaRPr>
          </a:p>
          <a:p>
            <a:r>
              <a:rPr lang="bn-IN" sz="1200">
                <a:solidFill>
                  <a:schemeClr val="tx1"/>
                </a:solidFill>
                <a:latin typeface="+mn-lt"/>
                <a:ea typeface="+mn-ea"/>
                <a:cs typeface="+mn-cs"/>
              </a:rPr>
              <a:t>• Encourage families to play and talk with each other. </a:t>
            </a:r>
          </a:p>
          <a:p>
            <a:pPr lvl="0"/>
            <a:endParaRPr lang="en-US" sz="1200" i="0" u="none" strike="noStrike" kern="1200" dirty="0">
              <a:solidFill>
                <a:schemeClr val="tx1"/>
              </a:solidFill>
              <a:effectLst/>
              <a:latin typeface="+mn-lt"/>
              <a:ea typeface="+mn-ea"/>
              <a:cs typeface="+mn-cs"/>
            </a:endParaRPr>
          </a:p>
          <a:p>
            <a:pPr lvl="0"/>
            <a:r>
              <a:rPr lang="bn-IN" sz="1200" i="0" u="none" strike="noStrike">
                <a:solidFill>
                  <a:schemeClr val="tx1"/>
                </a:solidFill>
                <a:latin typeface="+mn-lt"/>
                <a:ea typeface="+mn-ea"/>
                <a:cs typeface="+mn-cs"/>
              </a:rPr>
              <a:t>R</a:t>
            </a:r>
            <a:r>
              <a:rPr lang="bn-IN" sz="1200" u="none">
                <a:solidFill>
                  <a:schemeClr val="tx1"/>
                </a:solidFill>
                <a:latin typeface="+mn-lt"/>
                <a:ea typeface="+mn-ea"/>
                <a:cs typeface="+mn-cs"/>
              </a:rPr>
              <a:t>einforce children’s </a:t>
            </a:r>
            <a:r>
              <a:rPr lang="bn-IN" sz="1200">
                <a:solidFill>
                  <a:schemeClr val="tx1"/>
                </a:solidFill>
                <a:latin typeface="+mn-lt"/>
                <a:ea typeface="+mn-ea"/>
                <a:cs typeface="+mn-cs"/>
              </a:rPr>
              <a:t>creativity, effort, and social-emotional skills (e.g., sharing, taking turns) using positive narration or specific praise. Consider using the examples from the </a:t>
            </a:r>
            <a:r>
              <a:rPr lang="bn-IN" sz="1200" i="1">
                <a:solidFill>
                  <a:schemeClr val="tx1"/>
                </a:solidFill>
                <a:latin typeface="+mn-lt"/>
                <a:ea typeface="+mn-ea"/>
                <a:cs typeface="+mn-cs"/>
              </a:rPr>
              <a:t>Fun with Feelings </a:t>
            </a:r>
            <a:r>
              <a:rPr lang="bn-IN" sz="1200">
                <a:solidFill>
                  <a:schemeClr val="tx1"/>
                </a:solidFill>
                <a:latin typeface="+mn-lt"/>
                <a:ea typeface="+mn-ea"/>
                <a:cs typeface="+mn-cs"/>
              </a:rPr>
              <a:t>Handbook.</a:t>
            </a:r>
          </a:p>
          <a:p>
            <a:r>
              <a:rPr lang="bn-IN" sz="1200" i="1">
                <a:solidFill>
                  <a:schemeClr val="tx1"/>
                </a:solidFill>
                <a:latin typeface="+mn-lt"/>
                <a:ea typeface="+mn-ea"/>
                <a:cs typeface="+mn-cs"/>
              </a:rPr>
              <a:t>For example, you could say:</a:t>
            </a:r>
          </a:p>
          <a:p>
            <a:r>
              <a:rPr lang="bn-IN" sz="1200">
                <a:solidFill>
                  <a:schemeClr val="tx1"/>
                </a:solidFill>
                <a:latin typeface="+mn-lt"/>
                <a:ea typeface="+mn-ea"/>
                <a:cs typeface="+mn-cs"/>
              </a:rPr>
              <a:t>“Wow you’re flying the card like an airplane! That’s a great use of your imagination.”</a:t>
            </a:r>
          </a:p>
          <a:p>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1</a:t>
            </a:fld>
            <a:endParaRPr lang="en-US"/>
          </a:p>
        </p:txBody>
      </p:sp>
    </p:spTree>
    <p:extLst>
      <p:ext uri="{BB962C8B-B14F-4D97-AF65-F5344CB8AC3E}">
        <p14:creationId xmlns:p14="http://schemas.microsoft.com/office/powerpoint/2010/main" val="69492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312414"/>
            <a:ext cx="5486400" cy="4831586"/>
          </a:xfrm>
        </p:spPr>
        <p:txBody>
          <a:bodyPr bIns="0"/>
          <a:lstStyle/>
          <a:p>
            <a:pPr lvl="0"/>
            <a:r>
              <a:rPr lang="bn-IN" sz="1200" b="1">
                <a:solidFill>
                  <a:schemeClr val="tx1"/>
                </a:solidFill>
                <a:latin typeface="+mn-lt"/>
                <a:ea typeface="+mn-ea"/>
                <a:cs typeface="+mn-cs"/>
              </a:rPr>
              <a:t>Why is it important? (5 mins)</a:t>
            </a:r>
          </a:p>
          <a:p>
            <a:pPr lvl="0"/>
            <a:endParaRPr lang="en-US" sz="1200" b="0" kern="1200" dirty="0">
              <a:solidFill>
                <a:schemeClr val="tx1"/>
              </a:solidFill>
              <a:effectLst/>
              <a:latin typeface="+mn-lt"/>
              <a:ea typeface="+mn-ea"/>
              <a:cs typeface="+mn-cs"/>
            </a:endParaRPr>
          </a:p>
          <a:p>
            <a:pPr lvl="0"/>
            <a:r>
              <a:rPr lang="bn-IN" sz="1200" b="0">
                <a:solidFill>
                  <a:schemeClr val="tx1"/>
                </a:solidFill>
                <a:latin typeface="+mn-lt"/>
                <a:ea typeface="+mn-ea"/>
                <a:cs typeface="+mn-cs"/>
              </a:rPr>
              <a:t>Briefly explain</a:t>
            </a:r>
            <a:r>
              <a:rPr lang="bn-IN" sz="1200" b="0" baseline="0">
                <a:solidFill>
                  <a:schemeClr val="tx1"/>
                </a:solidFill>
                <a:latin typeface="+mn-lt"/>
                <a:ea typeface="+mn-ea"/>
                <a:cs typeface="+mn-cs"/>
              </a:rPr>
              <a:t> why it is important for children to learn about feelings. </a:t>
            </a:r>
          </a:p>
          <a:p>
            <a:pPr lvl="0"/>
            <a:r>
              <a:rPr lang="bn-IN"/>
              <a:t>You</a:t>
            </a:r>
            <a:r>
              <a:rPr lang="bn-IN" baseline="0"/>
              <a:t> </a:t>
            </a:r>
            <a:r>
              <a:rPr lang="bn-IN"/>
              <a:t>might say:</a:t>
            </a:r>
          </a:p>
          <a:p>
            <a:endParaRPr lang="en-US" sz="600" b="1" dirty="0"/>
          </a:p>
          <a:p>
            <a:r>
              <a:rPr lang="bn-IN" i="1"/>
              <a:t>Young children at this age are just learning about feelings. </a:t>
            </a:r>
          </a:p>
          <a:p>
            <a:r>
              <a:rPr lang="bn-IN" i="1"/>
              <a:t>It is common for them to yell and shout when they are happy, or to hit and throw things when they are angry.</a:t>
            </a:r>
          </a:p>
          <a:p>
            <a:endParaRPr lang="en-US" sz="500" dirty="0"/>
          </a:p>
          <a:p>
            <a:r>
              <a:rPr lang="bn-IN" b="0"/>
              <a:t>Repeat in child friendly language</a:t>
            </a:r>
            <a:r>
              <a:rPr lang="bn-IN" b="0" i="1"/>
              <a:t>:</a:t>
            </a:r>
          </a:p>
          <a:p>
            <a:r>
              <a:rPr lang="bn-IN" i="1"/>
              <a:t>We all have strong feelings. Sometimes we feel happy, excited or proud. Sometimes we feel angry, sad or scared. We may feel frustrated sometimes when we’re learning to do something new.</a:t>
            </a:r>
          </a:p>
          <a:p>
            <a:endParaRPr lang="en-US" sz="500" i="1" dirty="0"/>
          </a:p>
          <a:p>
            <a:r>
              <a:rPr lang="bn-IN" i="1"/>
              <a:t>There is very strong evidence that learning to deal with feelings matters, from studies that start when children are young and follow their progress all the way through high school and into adult life. </a:t>
            </a:r>
          </a:p>
          <a:p>
            <a:endParaRPr lang="en-US" sz="500" b="1" i="1" dirty="0"/>
          </a:p>
          <a:p>
            <a:r>
              <a:rPr lang="bn-IN" b="0"/>
              <a:t>Option to walk through the infographic. Leave out any pieces you feel are inappropriate for children (e.g., the </a:t>
            </a:r>
            <a:r>
              <a:rPr lang="bn-IN" b="0" i="1"/>
              <a:t>drugs and alcohol).</a:t>
            </a:r>
          </a:p>
          <a:p>
            <a:endParaRPr lang="en-US" sz="500" b="0" i="1" dirty="0"/>
          </a:p>
          <a:p>
            <a:r>
              <a:rPr lang="bn-IN" sz="500" b="0" i="0"/>
              <a:t>Say</a:t>
            </a:r>
            <a:r>
              <a:rPr lang="bn-IN" sz="500" b="0" i="0" baseline="0"/>
              <a:t> a little about how children learn about feelings in pre-K:</a:t>
            </a:r>
          </a:p>
          <a:p>
            <a:r>
              <a:rPr lang="bn-IN" i="1"/>
              <a:t>One of the important things you’re learning in pre-K is to notice when you have a strong feeling in your body. You can tell a grown-up or a friend how you’re feeling. "I’m so excited I want to jump up and down!" Or, "I’m frustrated. I need help.“ </a:t>
            </a:r>
          </a:p>
          <a:p>
            <a:r>
              <a:rPr lang="bn-IN" b="0"/>
              <a:t>*You may also want to add in specific examples of how children at your site or in your classroom have been learning about feelings. </a:t>
            </a:r>
          </a:p>
          <a:p>
            <a:endParaRPr lang="en-US" sz="500" dirty="0"/>
          </a:p>
          <a:p>
            <a:r>
              <a:rPr lang="bn-IN" b="1"/>
              <a:t>*HANDOUT AVAILABLE: </a:t>
            </a:r>
            <a:r>
              <a:rPr lang="bn-IN" b="0"/>
              <a:t>Note that this slide can be found on pages 4 &amp; 5 of your Teacher/Leader/Staff Handbook, and can be copied as a handout for families. It is also available to be printed online. </a:t>
            </a:r>
          </a:p>
          <a:p>
            <a:pPr lvl="0"/>
            <a:endParaRPr lang="en-US" i="1" dirty="0"/>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373465-EB41-41E1-9632-FC7855FEE0F8}" type="slidenum">
              <a:rPr lang="en-US" smtClean="0"/>
              <a:t>2</a:t>
            </a:fld>
            <a:endParaRPr lang="en-US"/>
          </a:p>
        </p:txBody>
      </p:sp>
    </p:spTree>
    <p:extLst>
      <p:ext uri="{BB962C8B-B14F-4D97-AF65-F5344CB8AC3E}">
        <p14:creationId xmlns:p14="http://schemas.microsoft.com/office/powerpoint/2010/main" val="119120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IN" sz="1200" b="1">
                <a:solidFill>
                  <a:schemeClr val="tx1"/>
                </a:solidFill>
                <a:latin typeface="+mn-lt"/>
                <a:ea typeface="+mn-ea"/>
                <a:cs typeface="+mn-cs"/>
              </a:rPr>
              <a:t>Introduce Handbook and Model using the Fun with Feelings Cards (5 mins)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bn-IN" sz="1200">
                <a:solidFill>
                  <a:schemeClr val="tx1"/>
                </a:solidFill>
                <a:latin typeface="+mn-lt"/>
                <a:ea typeface="+mn-ea"/>
                <a:cs typeface="+mn-cs"/>
              </a:rPr>
              <a:t>Show families the </a:t>
            </a:r>
            <a:r>
              <a:rPr lang="bn-IN" sz="1200" i="1">
                <a:solidFill>
                  <a:schemeClr val="tx1"/>
                </a:solidFill>
                <a:latin typeface="+mn-lt"/>
                <a:ea typeface="+mn-ea"/>
                <a:cs typeface="+mn-cs"/>
              </a:rPr>
              <a:t>Fun with Feelings </a:t>
            </a:r>
            <a:r>
              <a:rPr lang="bn-IN" sz="1200">
                <a:solidFill>
                  <a:schemeClr val="tx1"/>
                </a:solidFill>
                <a:latin typeface="+mn-lt"/>
                <a:ea typeface="+mn-ea"/>
                <a:cs typeface="+mn-cs"/>
              </a:rPr>
              <a:t>cards and the Family Handbook they will receive with their deck.</a:t>
            </a:r>
          </a:p>
          <a:p>
            <a:pPr marL="171450" indent="-171450">
              <a:buFont typeface="Arial" panose="020B0604020202020204" pitchFamily="34" charset="0"/>
              <a:buChar char="•"/>
            </a:pPr>
            <a:r>
              <a:rPr lang="bn-IN" sz="1200" u="sng">
                <a:solidFill>
                  <a:schemeClr val="tx1"/>
                </a:solidFill>
                <a:latin typeface="+mn-lt"/>
                <a:ea typeface="+mn-ea"/>
                <a:cs typeface="+mn-cs"/>
              </a:rPr>
              <a:t>Show</a:t>
            </a:r>
            <a:r>
              <a:rPr lang="bn-IN" sz="1200">
                <a:solidFill>
                  <a:schemeClr val="tx1"/>
                </a:solidFill>
                <a:latin typeface="+mn-lt"/>
                <a:ea typeface="+mn-ea"/>
                <a:cs typeface="+mn-cs"/>
              </a:rPr>
              <a:t> the </a:t>
            </a:r>
            <a:r>
              <a:rPr lang="bn-IN" sz="1200" u="sng">
                <a:solidFill>
                  <a:schemeClr val="tx1"/>
                </a:solidFill>
                <a:latin typeface="+mn-lt"/>
                <a:ea typeface="+mn-ea"/>
                <a:cs typeface="+mn-cs"/>
              </a:rPr>
              <a:t>2 types of cards</a:t>
            </a:r>
            <a:r>
              <a:rPr lang="bn-IN" sz="1200">
                <a:solidFill>
                  <a:schemeClr val="tx1"/>
                </a:solidFill>
                <a:latin typeface="+mn-lt"/>
                <a:ea typeface="+mn-ea"/>
                <a:cs typeface="+mn-cs"/>
              </a:rPr>
              <a:t>: </a:t>
            </a:r>
          </a:p>
          <a:p>
            <a:pPr marL="628650" lvl="1" indent="-171450">
              <a:buFont typeface="Arial" panose="020B0604020202020204" pitchFamily="34" charset="0"/>
              <a:buChar char="•"/>
            </a:pPr>
            <a:r>
              <a:rPr lang="bn-IN" sz="1200" b="0">
                <a:solidFill>
                  <a:schemeClr val="tx1"/>
                </a:solidFill>
                <a:latin typeface="+mn-lt"/>
                <a:ea typeface="+mn-ea"/>
                <a:cs typeface="+mn-cs"/>
              </a:rPr>
              <a:t>Orange “I feel” cards show different feelings.</a:t>
            </a:r>
          </a:p>
          <a:p>
            <a:pPr marL="628650" lvl="1" indent="-171450">
              <a:buFont typeface="Arial" panose="020B0604020202020204" pitchFamily="34" charset="0"/>
              <a:buChar char="•"/>
            </a:pPr>
            <a:r>
              <a:rPr lang="bn-IN" sz="1200" b="0">
                <a:solidFill>
                  <a:schemeClr val="tx1"/>
                </a:solidFill>
                <a:latin typeface="+mn-lt"/>
                <a:ea typeface="+mn-ea"/>
                <a:cs typeface="+mn-cs"/>
              </a:rPr>
              <a:t>Purple “I can” </a:t>
            </a:r>
            <a:r>
              <a:rPr lang="bn-IN" sz="1200">
                <a:solidFill>
                  <a:schemeClr val="tx1"/>
                </a:solidFill>
                <a:latin typeface="+mn-lt"/>
                <a:ea typeface="+mn-ea"/>
                <a:cs typeface="+mn-cs"/>
              </a:rPr>
              <a:t>cards show different actions you can take to express the feeling, calm down or feel better. </a:t>
            </a:r>
          </a:p>
          <a:p>
            <a:pPr marL="171450" lvl="0" indent="-171450">
              <a:spcAft>
                <a:spcPts val="600"/>
              </a:spcAft>
              <a:buFont typeface="Arial" panose="020B0604020202020204" pitchFamily="34" charset="0"/>
              <a:buChar char="•"/>
            </a:pPr>
            <a:r>
              <a:rPr lang="bn-IN" sz="1200" b="0" i="1">
                <a:solidFill>
                  <a:schemeClr val="tx1"/>
                </a:solidFill>
                <a:latin typeface="+mn-lt"/>
                <a:ea typeface="+mn-ea"/>
                <a:cs typeface="+mn-cs"/>
              </a:rPr>
              <a:t>At</a:t>
            </a:r>
            <a:r>
              <a:rPr lang="bn-IN" sz="1200" b="0" i="1" baseline="0">
                <a:solidFill>
                  <a:schemeClr val="tx1"/>
                </a:solidFill>
                <a:latin typeface="+mn-lt"/>
                <a:ea typeface="+mn-ea"/>
                <a:cs typeface="+mn-cs"/>
              </a:rPr>
              <a:t> the bottom of these cards there are little icons: a heart on the feelings cards and a lightbulb on the action cards. The </a:t>
            </a:r>
            <a:r>
              <a:rPr lang="bn-IN" sz="1200" b="0" i="1" u="sng" baseline="0">
                <a:solidFill>
                  <a:schemeClr val="tx1"/>
                </a:solidFill>
                <a:latin typeface="+mn-lt"/>
                <a:ea typeface="+mn-ea"/>
                <a:cs typeface="+mn-cs"/>
              </a:rPr>
              <a:t>icons match up together </a:t>
            </a:r>
            <a:r>
              <a:rPr lang="bn-IN" sz="1200" b="0" i="1" baseline="0">
                <a:solidFill>
                  <a:schemeClr val="tx1"/>
                </a:solidFill>
                <a:latin typeface="+mn-lt"/>
                <a:ea typeface="+mn-ea"/>
                <a:cs typeface="+mn-cs"/>
              </a:rPr>
              <a:t>when you connect a feeling to an action. </a:t>
            </a:r>
          </a:p>
          <a:p>
            <a:pPr marL="628650" lvl="1" indent="-171450">
              <a:spcAft>
                <a:spcPts val="600"/>
              </a:spcAft>
              <a:buFont typeface="Arial" panose="020B0604020202020204" pitchFamily="34" charset="0"/>
              <a:buChar char="•"/>
            </a:pPr>
            <a:r>
              <a:rPr lang="bn-IN" sz="1200" b="0" i="0" baseline="0">
                <a:solidFill>
                  <a:schemeClr val="tx1"/>
                </a:solidFill>
                <a:latin typeface="+mn-lt"/>
                <a:ea typeface="+mn-ea"/>
                <a:cs typeface="+mn-cs"/>
              </a:rPr>
              <a:t>Demonstrate how the icons match up at the bottom when you put the cards together.</a:t>
            </a:r>
          </a:p>
          <a:p>
            <a:pPr marL="171450" lvl="0" indent="-171450">
              <a:spcAft>
                <a:spcPts val="600"/>
              </a:spcAft>
              <a:buFont typeface="Arial" panose="020B0604020202020204" pitchFamily="34" charset="0"/>
              <a:buChar char="•"/>
            </a:pPr>
            <a:r>
              <a:rPr lang="bn-IN" sz="1200" b="0" i="1">
                <a:solidFill>
                  <a:schemeClr val="tx1"/>
                </a:solidFill>
                <a:latin typeface="+mn-lt"/>
                <a:ea typeface="+mn-ea"/>
                <a:cs typeface="+mn-cs"/>
              </a:rPr>
              <a:t>The</a:t>
            </a:r>
            <a:r>
              <a:rPr lang="bn-IN" sz="1200" b="0" i="1" baseline="0">
                <a:solidFill>
                  <a:schemeClr val="tx1"/>
                </a:solidFill>
                <a:latin typeface="+mn-lt"/>
                <a:ea typeface="+mn-ea"/>
                <a:cs typeface="+mn-cs"/>
              </a:rPr>
              <a:t> cards can also be used to build with! </a:t>
            </a:r>
          </a:p>
          <a:p>
            <a:pPr marL="628650" lvl="1" indent="-171450">
              <a:spcAft>
                <a:spcPts val="600"/>
              </a:spcAft>
              <a:buFont typeface="Arial" panose="020B0604020202020204" pitchFamily="34" charset="0"/>
              <a:buChar char="•"/>
            </a:pPr>
            <a:r>
              <a:rPr lang="bn-IN" sz="1200" b="0">
                <a:solidFill>
                  <a:schemeClr val="tx1"/>
                </a:solidFill>
                <a:latin typeface="+mn-lt"/>
                <a:ea typeface="+mn-ea"/>
                <a:cs typeface="+mn-cs"/>
              </a:rPr>
              <a:t>If</a:t>
            </a:r>
            <a:r>
              <a:rPr lang="bn-IN" sz="1200" b="0" baseline="0">
                <a:solidFill>
                  <a:schemeClr val="tx1"/>
                </a:solidFill>
                <a:latin typeface="+mn-lt"/>
                <a:ea typeface="+mn-ea"/>
                <a:cs typeface="+mn-cs"/>
              </a:rPr>
              <a:t> you haven’t already, d</a:t>
            </a:r>
            <a:r>
              <a:rPr lang="bn-IN" sz="1200" b="0">
                <a:solidFill>
                  <a:schemeClr val="tx1"/>
                </a:solidFill>
                <a:latin typeface="+mn-lt"/>
                <a:ea typeface="+mn-ea"/>
                <a:cs typeface="+mn-cs"/>
              </a:rPr>
              <a:t>emonstrate how the cards can be</a:t>
            </a:r>
            <a:r>
              <a:rPr lang="bn-IN" sz="1200" b="0" baseline="0">
                <a:solidFill>
                  <a:schemeClr val="tx1"/>
                </a:solidFill>
                <a:latin typeface="+mn-lt"/>
                <a:ea typeface="+mn-ea"/>
                <a:cs typeface="+mn-cs"/>
              </a:rPr>
              <a:t> used to build by connecting the slits.  </a:t>
            </a:r>
          </a:p>
          <a:p>
            <a:pPr marL="457200" lvl="1"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bn-IN" sz="1200" u="sng">
                <a:solidFill>
                  <a:schemeClr val="tx1"/>
                </a:solidFill>
                <a:latin typeface="+mn-lt"/>
                <a:ea typeface="+mn-ea"/>
                <a:cs typeface="+mn-cs"/>
              </a:rPr>
              <a:t>Show</a:t>
            </a:r>
            <a:r>
              <a:rPr lang="bn-IN" sz="1200">
                <a:solidFill>
                  <a:schemeClr val="tx1"/>
                </a:solidFill>
                <a:latin typeface="+mn-lt"/>
                <a:ea typeface="+mn-ea"/>
                <a:cs typeface="+mn-cs"/>
              </a:rPr>
              <a:t> the three sets of </a:t>
            </a:r>
            <a:r>
              <a:rPr lang="bn-IN" sz="1200" u="sng">
                <a:solidFill>
                  <a:schemeClr val="tx1"/>
                </a:solidFill>
                <a:latin typeface="+mn-lt"/>
                <a:ea typeface="+mn-ea"/>
                <a:cs typeface="+mn-cs"/>
              </a:rPr>
              <a:t>instruction cards</a:t>
            </a:r>
            <a:r>
              <a:rPr lang="bn-IN" sz="1200">
                <a:solidFill>
                  <a:schemeClr val="tx1"/>
                </a:solidFill>
                <a:latin typeface="+mn-lt"/>
                <a:ea typeface="+mn-ea"/>
                <a:cs typeface="+mn-cs"/>
              </a:rPr>
              <a:t> - Build, Play, Teach. Convey that the cards are designed for families and children to use however they choose.</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bn-IN" sz="1200" u="sng">
                <a:solidFill>
                  <a:schemeClr val="tx1"/>
                </a:solidFill>
                <a:latin typeface="+mn-lt"/>
                <a:ea typeface="+mn-ea"/>
                <a:cs typeface="+mn-cs"/>
              </a:rPr>
              <a:t>Model</a:t>
            </a:r>
            <a:r>
              <a:rPr lang="bn-IN" sz="1200">
                <a:solidFill>
                  <a:schemeClr val="tx1"/>
                </a:solidFill>
                <a:latin typeface="+mn-lt"/>
                <a:ea typeface="+mn-ea"/>
                <a:cs typeface="+mn-cs"/>
              </a:rPr>
              <a:t> how you might use one of the ideas from the Handbook with a child. </a:t>
            </a:r>
          </a:p>
          <a:p>
            <a:pPr marL="628650" lvl="1" indent="-171450">
              <a:spcAft>
                <a:spcPts val="600"/>
              </a:spcAft>
              <a:buFont typeface="Arial" panose="020B0604020202020204" pitchFamily="34" charset="0"/>
              <a:buChar char="•"/>
            </a:pPr>
            <a:r>
              <a:rPr lang="bn-IN" sz="1200">
                <a:solidFill>
                  <a:schemeClr val="tx1"/>
                </a:solidFill>
                <a:latin typeface="+mn-lt"/>
                <a:ea typeface="+mn-ea"/>
                <a:cs typeface="+mn-cs"/>
              </a:rPr>
              <a:t>For example, read “Make a Face” on the Play page </a:t>
            </a:r>
            <a:r>
              <a:rPr lang="bn-IN" sz="1200" b="0">
                <a:solidFill>
                  <a:schemeClr val="tx1"/>
                </a:solidFill>
                <a:latin typeface="+mn-lt"/>
                <a:ea typeface="+mn-ea"/>
                <a:cs typeface="+mn-cs"/>
              </a:rPr>
              <a:t>in the family handbook (p. 4), </a:t>
            </a:r>
            <a:r>
              <a:rPr lang="bn-IN" sz="1200">
                <a:solidFill>
                  <a:schemeClr val="tx1"/>
                </a:solidFill>
                <a:latin typeface="+mn-lt"/>
                <a:ea typeface="+mn-ea"/>
                <a:cs typeface="+mn-cs"/>
              </a:rPr>
              <a:t>hold up an “I feel” card, say the feeling and make the face that goes with it.</a:t>
            </a:r>
          </a:p>
          <a:p>
            <a:pPr marL="628650" lvl="1" indent="-171450">
              <a:buFont typeface="Arial" panose="020B0604020202020204" pitchFamily="34" charset="0"/>
              <a:buChar char="•"/>
            </a:pPr>
            <a:r>
              <a:rPr lang="bn-IN" sz="1200">
                <a:solidFill>
                  <a:schemeClr val="tx1"/>
                </a:solidFill>
                <a:latin typeface="+mn-lt"/>
                <a:ea typeface="+mn-ea"/>
                <a:cs typeface="+mn-cs"/>
              </a:rPr>
              <a:t>Invite children to make the face too and describe what you see (You could say</a:t>
            </a:r>
            <a:r>
              <a:rPr lang="bn-IN" sz="1200" i="1">
                <a:solidFill>
                  <a:schemeClr val="tx1"/>
                </a:solidFill>
                <a:latin typeface="+mn-lt"/>
                <a:ea typeface="+mn-ea"/>
                <a:cs typeface="+mn-cs"/>
              </a:rPr>
              <a:t>, </a:t>
            </a:r>
            <a:r>
              <a:rPr lang="bn-IN" sz="1200">
                <a:solidFill>
                  <a:schemeClr val="tx1"/>
                </a:solidFill>
                <a:latin typeface="+mn-lt"/>
                <a:ea typeface="+mn-ea"/>
                <a:cs typeface="+mn-cs"/>
              </a:rPr>
              <a:t>“When you smile, your eyes sparkle.”)</a:t>
            </a:r>
          </a:p>
          <a:p>
            <a:r>
              <a:rPr lang="bn-IN" sz="120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D0373465-EB41-41E1-9632-FC7855FEE0F8}" type="slidenum">
              <a:rPr lang="en-US" smtClean="0"/>
              <a:t>3</a:t>
            </a:fld>
            <a:endParaRPr lang="en-US"/>
          </a:p>
        </p:txBody>
      </p:sp>
    </p:spTree>
    <p:extLst>
      <p:ext uri="{BB962C8B-B14F-4D97-AF65-F5344CB8AC3E}">
        <p14:creationId xmlns:p14="http://schemas.microsoft.com/office/powerpoint/2010/main" val="106265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IN" sz="1200" b="1" i="0">
                <a:solidFill>
                  <a:schemeClr val="tx1"/>
                </a:solidFill>
                <a:latin typeface="+mn-lt"/>
                <a:ea typeface="+mn-ea"/>
                <a:cs typeface="+mn-cs"/>
              </a:rPr>
              <a:t>Invite</a:t>
            </a:r>
            <a:r>
              <a:rPr lang="bn-IN" sz="1200" b="1" i="0" baseline="0">
                <a:solidFill>
                  <a:schemeClr val="tx1"/>
                </a:solidFill>
                <a:latin typeface="+mn-lt"/>
                <a:ea typeface="+mn-ea"/>
                <a:cs typeface="+mn-cs"/>
              </a:rPr>
              <a:t> Families to Explore the Handbook and Play with the Cards (10-15 mins)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bn-IN" sz="1200" b="0">
                <a:solidFill>
                  <a:schemeClr val="tx1"/>
                </a:solidFill>
                <a:latin typeface="+mn-lt"/>
                <a:ea typeface="+mn-ea"/>
                <a:cs typeface="+mn-cs"/>
              </a:rPr>
              <a:t>Choose one of the ideas from the </a:t>
            </a:r>
            <a:r>
              <a:rPr lang="bn-IN" sz="1200" b="0" i="1">
                <a:solidFill>
                  <a:schemeClr val="tx1"/>
                </a:solidFill>
                <a:latin typeface="+mn-lt"/>
                <a:ea typeface="+mn-ea"/>
                <a:cs typeface="+mn-cs"/>
              </a:rPr>
              <a:t>Play </a:t>
            </a:r>
            <a:r>
              <a:rPr lang="bn-IN" sz="1200" b="0">
                <a:solidFill>
                  <a:schemeClr val="tx1"/>
                </a:solidFill>
                <a:latin typeface="+mn-lt"/>
                <a:ea typeface="+mn-ea"/>
                <a:cs typeface="+mn-cs"/>
              </a:rPr>
              <a:t>page and suggest that families try that first. Hold up the Handbook and read aloud.</a:t>
            </a: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bn-IN" sz="1200" b="0">
                <a:solidFill>
                  <a:schemeClr val="tx1"/>
                </a:solidFill>
                <a:latin typeface="+mn-lt"/>
                <a:ea typeface="+mn-ea"/>
                <a:cs typeface="+mn-cs"/>
              </a:rPr>
              <a:t>Encourage families to move ahead to the first </a:t>
            </a:r>
            <a:r>
              <a:rPr lang="bn-IN" sz="1200" b="0" i="1">
                <a:solidFill>
                  <a:schemeClr val="tx1"/>
                </a:solidFill>
                <a:latin typeface="+mn-lt"/>
                <a:ea typeface="+mn-ea"/>
                <a:cs typeface="+mn-cs"/>
              </a:rPr>
              <a:t>Teach </a:t>
            </a:r>
            <a:r>
              <a:rPr lang="bn-IN" sz="1200" b="0">
                <a:solidFill>
                  <a:schemeClr val="tx1"/>
                </a:solidFill>
                <a:latin typeface="+mn-lt"/>
                <a:ea typeface="+mn-ea"/>
                <a:cs typeface="+mn-cs"/>
              </a:rPr>
              <a:t>page</a:t>
            </a:r>
            <a:r>
              <a:rPr lang="bn-IN" sz="1200" b="0" i="1">
                <a:solidFill>
                  <a:schemeClr val="tx1"/>
                </a:solidFill>
                <a:latin typeface="+mn-lt"/>
                <a:ea typeface="+mn-ea"/>
                <a:cs typeface="+mn-cs"/>
              </a:rPr>
              <a:t> </a:t>
            </a:r>
            <a:r>
              <a:rPr lang="bn-IN" sz="1200" b="0" i="0">
                <a:solidFill>
                  <a:schemeClr val="tx1"/>
                </a:solidFill>
                <a:latin typeface="+mn-lt"/>
                <a:ea typeface="+mn-ea"/>
                <a:cs typeface="+mn-cs"/>
              </a:rPr>
              <a:t>or</a:t>
            </a:r>
            <a:r>
              <a:rPr lang="bn-IN" sz="1200" b="0" i="0" baseline="0">
                <a:solidFill>
                  <a:schemeClr val="tx1"/>
                </a:solidFill>
                <a:latin typeface="+mn-lt"/>
                <a:ea typeface="+mn-ea"/>
                <a:cs typeface="+mn-cs"/>
              </a:rPr>
              <a:t> try another </a:t>
            </a:r>
            <a:r>
              <a:rPr lang="bn-IN" sz="1200" b="0" i="1" baseline="0">
                <a:solidFill>
                  <a:schemeClr val="tx1"/>
                </a:solidFill>
                <a:latin typeface="+mn-lt"/>
                <a:ea typeface="+mn-ea"/>
                <a:cs typeface="+mn-cs"/>
              </a:rPr>
              <a:t>Play </a:t>
            </a:r>
            <a:r>
              <a:rPr lang="bn-IN" sz="1200" b="0" i="0" baseline="0">
                <a:solidFill>
                  <a:schemeClr val="tx1"/>
                </a:solidFill>
                <a:latin typeface="+mn-lt"/>
                <a:ea typeface="+mn-ea"/>
                <a:cs typeface="+mn-cs"/>
              </a:rPr>
              <a:t>idea</a:t>
            </a:r>
            <a:r>
              <a:rPr lang="bn-IN" sz="1200" b="0" i="1">
                <a:solidFill>
                  <a:schemeClr val="tx1"/>
                </a:solidFill>
                <a:latin typeface="+mn-lt"/>
                <a:ea typeface="+mn-ea"/>
                <a:cs typeface="+mn-cs"/>
              </a:rPr>
              <a:t> </a:t>
            </a:r>
            <a:r>
              <a:rPr lang="bn-IN" sz="1200" b="0">
                <a:solidFill>
                  <a:schemeClr val="tx1"/>
                </a:solidFill>
                <a:latin typeface="+mn-lt"/>
                <a:ea typeface="+mn-ea"/>
                <a:cs typeface="+mn-cs"/>
              </a:rPr>
              <a:t>when they are ready.</a:t>
            </a: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bn-IN" sz="1200" b="0">
                <a:solidFill>
                  <a:schemeClr val="tx1"/>
                </a:solidFill>
                <a:latin typeface="+mn-lt"/>
                <a:ea typeface="+mn-ea"/>
                <a:cs typeface="+mn-cs"/>
              </a:rPr>
              <a:t>Support families who are struggling to engage their children in meaningful interactions by modeling strategies that you’ve found to be useful.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1200" b="0" i="0" strike="noStrike" baseline="0">
                <a:solidFill>
                  <a:schemeClr val="tx1"/>
                </a:solidFill>
                <a:latin typeface="+mn-lt"/>
                <a:ea typeface="+mn-ea"/>
                <a:cs typeface="+mn-cs"/>
              </a:rPr>
              <a:t>If children’s antsy-ness levels allow, </a:t>
            </a:r>
            <a:r>
              <a:rPr lang="bn-IN" sz="1200" baseline="0">
                <a:solidFill>
                  <a:schemeClr val="tx1"/>
                </a:solidFill>
                <a:latin typeface="+mn-lt"/>
                <a:ea typeface="+mn-ea"/>
                <a:cs typeface="+mn-cs"/>
              </a:rPr>
              <a:t>i</a:t>
            </a:r>
            <a:r>
              <a:rPr lang="bn-IN" sz="1200">
                <a:solidFill>
                  <a:schemeClr val="tx1"/>
                </a:solidFill>
                <a:latin typeface="+mn-lt"/>
                <a:ea typeface="+mn-ea"/>
                <a:cs typeface="+mn-cs"/>
              </a:rPr>
              <a:t>nvite families to share about their favorite part of the activity or any ideas they had about other creative ways to use the cards at home or on-the-go.</a:t>
            </a:r>
          </a:p>
        </p:txBody>
      </p:sp>
      <p:sp>
        <p:nvSpPr>
          <p:cNvPr id="4" name="Slide Number Placeholder 3"/>
          <p:cNvSpPr>
            <a:spLocks noGrp="1"/>
          </p:cNvSpPr>
          <p:nvPr>
            <p:ph type="sldNum" sz="quarter" idx="10"/>
          </p:nvPr>
        </p:nvSpPr>
        <p:spPr/>
        <p:txBody>
          <a:bodyPr/>
          <a:lstStyle/>
          <a:p>
            <a:fld id="{D0373465-EB41-41E1-9632-FC7855FEE0F8}" type="slidenum">
              <a:rPr lang="en-US" smtClean="0"/>
              <a:t>4</a:t>
            </a:fld>
            <a:endParaRPr lang="en-US"/>
          </a:p>
        </p:txBody>
      </p:sp>
    </p:spTree>
    <p:extLst>
      <p:ext uri="{BB962C8B-B14F-4D97-AF65-F5344CB8AC3E}">
        <p14:creationId xmlns:p14="http://schemas.microsoft.com/office/powerpoint/2010/main" val="2816285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IN" b="1"/>
              <a:t>Self-Reflection</a:t>
            </a:r>
            <a:r>
              <a:rPr lang="bn-IN" b="1" baseline="0"/>
              <a:t> </a:t>
            </a:r>
            <a:r>
              <a:rPr lang="bn-IN" b="1"/>
              <a:t>(2 Mins)</a:t>
            </a:r>
          </a:p>
          <a:p>
            <a:endParaRPr lang="en-US" b="1" i="1" dirty="0"/>
          </a:p>
          <a:p>
            <a:r>
              <a:rPr lang="bn-IN" b="0" i="0"/>
              <a:t>*If</a:t>
            </a:r>
            <a:r>
              <a:rPr lang="bn-IN" b="0" i="0" baseline="0"/>
              <a:t> time and children’s antsy-ness level allows… </a:t>
            </a:r>
          </a:p>
          <a:p>
            <a:endParaRPr lang="en-US" b="0" i="1" dirty="0"/>
          </a:p>
          <a:p>
            <a:r>
              <a:rPr lang="bn-IN" b="0" i="0"/>
              <a:t>Encourage</a:t>
            </a:r>
            <a:r>
              <a:rPr lang="bn-IN" b="0" i="0" baseline="0"/>
              <a:t> families to think to themselves briefly about what we have talked about today and how it related to their child.</a:t>
            </a:r>
          </a:p>
          <a:p>
            <a:r>
              <a:rPr lang="bn-IN" b="0" i="1" baseline="0"/>
              <a:t>I invite you to take a moment to reflect: Which, if any, social emotional skills may you want to work on with your child? How might you imagine using the cards at home or on the go?</a:t>
            </a:r>
          </a:p>
          <a:p>
            <a:endParaRPr lang="en-US"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bn-IN" b="0" i="0" baseline="0"/>
              <a:t>Give them a minute to think quietly. </a:t>
            </a:r>
          </a:p>
          <a:p>
            <a:endParaRPr lang="en-US" b="0" i="1" baseline="0" dirty="0"/>
          </a:p>
          <a:p>
            <a:r>
              <a:rPr lang="bn-IN" b="0" i="0" baseline="0"/>
              <a:t>After giving them a minute to think, remind them they can partner with their child’s teacher to learn more about Social Emotional Learning and how its done in their classroom. </a:t>
            </a:r>
          </a:p>
          <a:p>
            <a:endParaRPr lang="en-US" b="0" i="0" baseline="0" dirty="0"/>
          </a:p>
          <a:p>
            <a:r>
              <a:rPr lang="bn-IN" b="0" i="1" baseline="0"/>
              <a:t>“If you are interested, consider sharing reflections and questions with your child’s teachers to learn more about your child’s Social Emotional Learning.”</a:t>
            </a:r>
          </a:p>
        </p:txBody>
      </p:sp>
      <p:sp>
        <p:nvSpPr>
          <p:cNvPr id="4" name="Slide Number Placeholder 3"/>
          <p:cNvSpPr>
            <a:spLocks noGrp="1"/>
          </p:cNvSpPr>
          <p:nvPr>
            <p:ph type="sldNum" sz="quarter" idx="10"/>
          </p:nvPr>
        </p:nvSpPr>
        <p:spPr/>
        <p:txBody>
          <a:bodyPr/>
          <a:lstStyle/>
          <a:p>
            <a:fld id="{D0373465-EB41-41E1-9632-FC7855FEE0F8}" type="slidenum">
              <a:rPr lang="en-US" smtClean="0"/>
              <a:t>5</a:t>
            </a:fld>
            <a:endParaRPr lang="en-US"/>
          </a:p>
        </p:txBody>
      </p:sp>
    </p:spTree>
    <p:extLst>
      <p:ext uri="{BB962C8B-B14F-4D97-AF65-F5344CB8AC3E}">
        <p14:creationId xmlns:p14="http://schemas.microsoft.com/office/powerpoint/2010/main" val="3411877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IN" b="0" i="0"/>
              <a:t>Ask Families to share any remaining</a:t>
            </a:r>
            <a:r>
              <a:rPr lang="bn-IN" b="0" i="0" baseline="0"/>
              <a:t> questions.</a:t>
            </a:r>
          </a:p>
        </p:txBody>
      </p:sp>
      <p:sp>
        <p:nvSpPr>
          <p:cNvPr id="4" name="Slide Number Placeholder 3"/>
          <p:cNvSpPr>
            <a:spLocks noGrp="1"/>
          </p:cNvSpPr>
          <p:nvPr>
            <p:ph type="sldNum" sz="quarter" idx="10"/>
          </p:nvPr>
        </p:nvSpPr>
        <p:spPr/>
        <p:txBody>
          <a:bodyPr/>
          <a:lstStyle/>
          <a:p>
            <a:fld id="{D0373465-EB41-41E1-9632-FC7855FEE0F8}" type="slidenum">
              <a:rPr lang="en-US" smtClean="0"/>
              <a:t>6</a:t>
            </a:fld>
            <a:endParaRPr lang="en-US"/>
          </a:p>
        </p:txBody>
      </p:sp>
    </p:spTree>
    <p:extLst>
      <p:ext uri="{BB962C8B-B14F-4D97-AF65-F5344CB8AC3E}">
        <p14:creationId xmlns:p14="http://schemas.microsoft.com/office/powerpoint/2010/main" val="397880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IN" sz="1200">
                <a:solidFill>
                  <a:schemeClr val="tx1"/>
                </a:solidFill>
                <a:latin typeface="+mn-lt"/>
                <a:ea typeface="+mn-ea"/>
                <a:cs typeface="+mn-cs"/>
              </a:rPr>
              <a:t>•Thank families for attendance and participation.</a:t>
            </a:r>
          </a:p>
          <a:p>
            <a:r>
              <a:rPr lang="bn-IN" sz="1200">
                <a:solidFill>
                  <a:schemeClr val="tx1"/>
                </a:solidFill>
                <a:latin typeface="+mn-lt"/>
                <a:ea typeface="+mn-ea"/>
                <a:cs typeface="+mn-cs"/>
              </a:rPr>
              <a:t>•If possible, make yourself available for brief one-on-one interactions with families as they leave.</a:t>
            </a:r>
          </a:p>
          <a:p>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7</a:t>
            </a:fld>
            <a:endParaRPr lang="en-US"/>
          </a:p>
        </p:txBody>
      </p:sp>
    </p:spTree>
    <p:extLst>
      <p:ext uri="{BB962C8B-B14F-4D97-AF65-F5344CB8AC3E}">
        <p14:creationId xmlns:p14="http://schemas.microsoft.com/office/powerpoint/2010/main" val="373643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K4A_Title Slide 02">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a:t>Click to edit Master subtitle style</a:t>
            </a:r>
          </a:p>
        </p:txBody>
      </p:sp>
    </p:spTree>
    <p:extLst>
      <p:ext uri="{BB962C8B-B14F-4D97-AF65-F5344CB8AC3E}">
        <p14:creationId xmlns:p14="http://schemas.microsoft.com/office/powerpoint/2010/main" val="242279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K4A_Section Break_Orang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a:t>Click to edit Section Break</a:t>
            </a:r>
          </a:p>
        </p:txBody>
      </p:sp>
      <p:pic>
        <p:nvPicPr>
          <p:cNvPr id="9" name="Imagen 1" descr="circulo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9051" y="3174624"/>
            <a:ext cx="820596" cy="817134"/>
          </a:xfrm>
          <a:prstGeom prst="rect">
            <a:avLst/>
          </a:prstGeom>
        </p:spPr>
      </p:pic>
      <p:pic>
        <p:nvPicPr>
          <p:cNvPr id="10" name="Imagen 2" descr="circ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1544" y="2511377"/>
            <a:ext cx="820596" cy="817134"/>
          </a:xfrm>
          <a:prstGeom prst="rect">
            <a:avLst/>
          </a:prstGeom>
        </p:spPr>
      </p:pic>
    </p:spTree>
    <p:extLst>
      <p:ext uri="{BB962C8B-B14F-4D97-AF65-F5344CB8AC3E}">
        <p14:creationId xmlns:p14="http://schemas.microsoft.com/office/powerpoint/2010/main" val="167195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K4A_Section Break_Blu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a:t>Click to edit Section Break</a:t>
            </a:r>
          </a:p>
        </p:txBody>
      </p:sp>
      <p:pic>
        <p:nvPicPr>
          <p:cNvPr id="6" name="Imagen 6"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69" y="3015861"/>
            <a:ext cx="820596" cy="817134"/>
          </a:xfrm>
          <a:prstGeom prst="rect">
            <a:avLst/>
          </a:prstGeom>
        </p:spPr>
      </p:pic>
      <p:pic>
        <p:nvPicPr>
          <p:cNvPr id="7" name="Imagen 10"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7935" y="3015861"/>
            <a:ext cx="820596" cy="817134"/>
          </a:xfrm>
          <a:prstGeom prst="rect">
            <a:avLst/>
          </a:prstGeom>
        </p:spPr>
      </p:pic>
    </p:spTree>
    <p:extLst>
      <p:ext uri="{BB962C8B-B14F-4D97-AF65-F5344CB8AC3E}">
        <p14:creationId xmlns:p14="http://schemas.microsoft.com/office/powerpoint/2010/main" val="220649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PK4A_Section Break_Green">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a:t>Click to edit Section Break</a:t>
            </a:r>
          </a:p>
        </p:txBody>
      </p:sp>
      <p:pic>
        <p:nvPicPr>
          <p:cNvPr id="8" name="Imagen 7"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5767" y="2391830"/>
            <a:ext cx="820596" cy="817134"/>
          </a:xfrm>
          <a:prstGeom prst="rect">
            <a:avLst/>
          </a:prstGeom>
        </p:spPr>
      </p:pic>
      <p:pic>
        <p:nvPicPr>
          <p:cNvPr id="9"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7867637" y="3424428"/>
            <a:ext cx="820596" cy="817134"/>
          </a:xfrm>
          <a:prstGeom prst="rect">
            <a:avLst/>
          </a:prstGeom>
        </p:spPr>
      </p:pic>
    </p:spTree>
    <p:extLst>
      <p:ext uri="{BB962C8B-B14F-4D97-AF65-F5344CB8AC3E}">
        <p14:creationId xmlns:p14="http://schemas.microsoft.com/office/powerpoint/2010/main" val="3508678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759455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511"/>
            <a:ext cx="7886700" cy="1500187"/>
          </a:xfrm>
        </p:spPr>
        <p:txBody>
          <a:bodyPr/>
          <a:lstStyle>
            <a:lvl1pPr marL="0" indent="0">
              <a:buNone/>
              <a:defRPr sz="1800">
                <a:solidFill>
                  <a:schemeClr val="tx1">
                    <a:tint val="75000"/>
                  </a:schemeClr>
                </a:solidFill>
              </a:defRPr>
            </a:lvl1pPr>
            <a:lvl2pPr marL="342155" indent="0">
              <a:buNone/>
              <a:defRPr sz="1500">
                <a:solidFill>
                  <a:schemeClr val="tx1">
                    <a:tint val="75000"/>
                  </a:schemeClr>
                </a:solidFill>
              </a:defRPr>
            </a:lvl2pPr>
            <a:lvl3pPr marL="684325" indent="0">
              <a:buNone/>
              <a:defRPr sz="1350">
                <a:solidFill>
                  <a:schemeClr val="tx1">
                    <a:tint val="75000"/>
                  </a:schemeClr>
                </a:solidFill>
              </a:defRPr>
            </a:lvl3pPr>
            <a:lvl4pPr marL="1026495" indent="0">
              <a:buNone/>
              <a:defRPr sz="1200">
                <a:solidFill>
                  <a:schemeClr val="tx1">
                    <a:tint val="75000"/>
                  </a:schemeClr>
                </a:solidFill>
              </a:defRPr>
            </a:lvl4pPr>
            <a:lvl5pPr marL="1368656" indent="0">
              <a:buNone/>
              <a:defRPr sz="1200">
                <a:solidFill>
                  <a:schemeClr val="tx1">
                    <a:tint val="75000"/>
                  </a:schemeClr>
                </a:solidFill>
              </a:defRPr>
            </a:lvl5pPr>
            <a:lvl6pPr marL="1710815" indent="0">
              <a:buNone/>
              <a:defRPr sz="1200">
                <a:solidFill>
                  <a:schemeClr val="tx1">
                    <a:tint val="75000"/>
                  </a:schemeClr>
                </a:solidFill>
              </a:defRPr>
            </a:lvl6pPr>
            <a:lvl7pPr marL="2052986" indent="0">
              <a:buNone/>
              <a:defRPr sz="1200">
                <a:solidFill>
                  <a:schemeClr val="tx1">
                    <a:tint val="75000"/>
                  </a:schemeClr>
                </a:solidFill>
              </a:defRPr>
            </a:lvl7pPr>
            <a:lvl8pPr marL="2395147" indent="0">
              <a:buNone/>
              <a:defRPr sz="1200">
                <a:solidFill>
                  <a:schemeClr val="tx1">
                    <a:tint val="75000"/>
                  </a:schemeClr>
                </a:solidFill>
              </a:defRPr>
            </a:lvl8pPr>
            <a:lvl9pPr marL="273731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3088845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29705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3"/>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8" name="Footer Placeholder 7"/>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9" name="Slide Number Placeholder 8"/>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52652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3" name="Footer Placeholder 2"/>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4" name="Slide Number Placeholder 3"/>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664832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83"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3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283" y="2057400"/>
            <a:ext cx="2949575" cy="3811588"/>
          </a:xfrm>
        </p:spPr>
        <p:txBody>
          <a:bodyPr/>
          <a:lstStyle>
            <a:lvl1pPr marL="0" indent="0">
              <a:buNone/>
              <a:defRPr sz="1200"/>
            </a:lvl1pPr>
            <a:lvl2pPr marL="342155" indent="0">
              <a:buNone/>
              <a:defRPr sz="1050"/>
            </a:lvl2pPr>
            <a:lvl3pPr marL="684325" indent="0">
              <a:buNone/>
              <a:defRPr sz="900"/>
            </a:lvl3pPr>
            <a:lvl4pPr marL="1026495" indent="0">
              <a:buNone/>
              <a:defRPr sz="750"/>
            </a:lvl4pPr>
            <a:lvl5pPr marL="1368656" indent="0">
              <a:buNone/>
              <a:defRPr sz="750"/>
            </a:lvl5pPr>
            <a:lvl6pPr marL="1710815" indent="0">
              <a:buNone/>
              <a:defRPr sz="750"/>
            </a:lvl6pPr>
            <a:lvl7pPr marL="2052986" indent="0">
              <a:buNone/>
              <a:defRPr sz="750"/>
            </a:lvl7pPr>
            <a:lvl8pPr marL="2395147" indent="0">
              <a:buNone/>
              <a:defRPr sz="750"/>
            </a:lvl8pPr>
            <a:lvl9pPr marL="273731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958845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a:t>Click icon to add media</a:t>
            </a:r>
          </a:p>
        </p:txBody>
      </p:sp>
    </p:spTree>
    <p:extLst>
      <p:ext uri="{BB962C8B-B14F-4D97-AF65-F5344CB8AC3E}">
        <p14:creationId xmlns:p14="http://schemas.microsoft.com/office/powerpoint/2010/main" val="191166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K4A_Title Slide 03">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a:t>Click to edit Master subtitle style</a:t>
            </a:r>
          </a:p>
        </p:txBody>
      </p:sp>
      <p:pic>
        <p:nvPicPr>
          <p:cNvPr id="8" name="Imagen 8"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74" y="2216903"/>
            <a:ext cx="2607494" cy="2596494"/>
          </a:xfrm>
          <a:prstGeom prst="rect">
            <a:avLst/>
          </a:prstGeom>
        </p:spPr>
      </p:pic>
      <p:pic>
        <p:nvPicPr>
          <p:cNvPr id="9" name="Imagen 9" descr="palo.png"/>
          <p:cNvPicPr>
            <a:picLocks noChangeAspect="1"/>
          </p:cNvPicPr>
          <p:nvPr userDrawn="1"/>
        </p:nvPicPr>
        <p:blipFill>
          <a:blip r:embed="rId3" cstate="email">
            <a:alphaModFix amt="93000"/>
            <a:extLst>
              <a:ext uri="{28A0092B-C50C-407E-A947-70E740481C1C}">
                <a14:useLocalDpi xmlns:a14="http://schemas.microsoft.com/office/drawing/2010/main"/>
              </a:ext>
            </a:extLst>
          </a:blip>
          <a:stretch>
            <a:fillRect/>
          </a:stretch>
        </p:blipFill>
        <p:spPr>
          <a:xfrm>
            <a:off x="6076066" y="1054640"/>
            <a:ext cx="2052987" cy="2044326"/>
          </a:xfrm>
          <a:prstGeom prst="rect">
            <a:avLst/>
          </a:prstGeom>
        </p:spPr>
      </p:pic>
      <p:pic>
        <p:nvPicPr>
          <p:cNvPr id="10" name="Imagen 12" descr="palo.png"/>
          <p:cNvPicPr>
            <a:picLocks noChangeAspect="1"/>
          </p:cNvPicPr>
          <p:nvPr userDrawn="1"/>
        </p:nvPicPr>
        <p:blipFill>
          <a:blip r:embed="rId4" cstate="email">
            <a:alphaModFix amt="93000"/>
            <a:extLst>
              <a:ext uri="{28A0092B-C50C-407E-A947-70E740481C1C}">
                <a14:useLocalDpi xmlns:a14="http://schemas.microsoft.com/office/drawing/2010/main"/>
              </a:ext>
            </a:extLst>
          </a:blip>
          <a:stretch>
            <a:fillRect/>
          </a:stretch>
        </p:blipFill>
        <p:spPr>
          <a:xfrm>
            <a:off x="6559880" y="1933233"/>
            <a:ext cx="3138429" cy="3125189"/>
          </a:xfrm>
          <a:prstGeom prst="rect">
            <a:avLst/>
          </a:prstGeom>
        </p:spPr>
      </p:pic>
    </p:spTree>
    <p:extLst>
      <p:ext uri="{BB962C8B-B14F-4D97-AF65-F5344CB8AC3E}">
        <p14:creationId xmlns:p14="http://schemas.microsoft.com/office/powerpoint/2010/main" val="1429227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a:t>Click icon to add media</a:t>
            </a:r>
          </a:p>
        </p:txBody>
      </p:sp>
    </p:spTree>
    <p:extLst>
      <p:ext uri="{BB962C8B-B14F-4D97-AF65-F5344CB8AC3E}">
        <p14:creationId xmlns:p14="http://schemas.microsoft.com/office/powerpoint/2010/main" val="3254115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descr="R:\cehdlabspace\CEHD\PC Products\Branding Tools\Updated Logos\PC Stripe\ParentCorp stripe.png"/>
          <p:cNvPicPr>
            <a:picLocks noChangeAspect="1" noChangeArrowheads="1"/>
          </p:cNvPicPr>
          <p:nvPr/>
        </p:nvPicPr>
        <p:blipFill>
          <a:blip r:embed="rId2" cstate="email">
            <a:extLst>
              <a:ext uri="{28A0092B-C50C-407E-A947-70E740481C1C}">
                <a14:useLocalDpi xmlns:a14="http://schemas.microsoft.com/office/drawing/2010/main"/>
              </a:ext>
            </a:extLst>
          </a:blip>
          <a:srcRect l="3673" r="6715" b="39835"/>
          <a:stretch>
            <a:fillRect/>
          </a:stretch>
        </p:blipFill>
        <p:spPr bwMode="auto">
          <a:xfrm>
            <a:off x="488951" y="3949704"/>
            <a:ext cx="819308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R:\cehdlabspace\CEHD\PC Products\Branding Tools\Updated Logos\CEHD Logos\Final CEH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solidFill>
            <a:srgbClr val="580F8B"/>
          </a:solidFill>
        </p:spPr>
        <p:txBody>
          <a:bodyPr/>
          <a:lstStyle>
            <a:lvl1pPr>
              <a:defRPr sz="3300" baseline="0">
                <a:solidFill>
                  <a:schemeClr val="bg1"/>
                </a:solidFill>
                <a:latin typeface="Gill Sans Light"/>
                <a:cs typeface="Gill Sans Light"/>
              </a:defRPr>
            </a:lvl1pPr>
          </a:lstStyle>
          <a:p>
            <a:r>
              <a:rPr lang="en-US" dirty="0"/>
              <a:t>Click to edit Master title style</a:t>
            </a:r>
          </a:p>
        </p:txBody>
      </p:sp>
    </p:spTree>
    <p:extLst>
      <p:ext uri="{BB962C8B-B14F-4D97-AF65-F5344CB8AC3E}">
        <p14:creationId xmlns:p14="http://schemas.microsoft.com/office/powerpoint/2010/main" val="2087649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2760" y="228604"/>
            <a:ext cx="8229600" cy="1142999"/>
          </a:xfrm>
        </p:spPr>
        <p:txBody>
          <a:bodyPr anchor="t"/>
          <a:lstStyle>
            <a:lvl1pPr algn="ctr">
              <a:defRPr sz="3750" b="0">
                <a:latin typeface="Gill Sans Light"/>
                <a:cs typeface="Gill Sans Light"/>
              </a:defRPr>
            </a:lvl1pPr>
          </a:lstStyle>
          <a:p>
            <a:r>
              <a:rPr lang="en-US" dirty="0"/>
              <a:t>Click to edit Master title style</a:t>
            </a:r>
          </a:p>
        </p:txBody>
      </p:sp>
      <p:sp>
        <p:nvSpPr>
          <p:cNvPr id="8" name="Text Placeholder 7"/>
          <p:cNvSpPr>
            <a:spLocks noGrp="1"/>
          </p:cNvSpPr>
          <p:nvPr>
            <p:ph type="body" sz="quarter" idx="13"/>
          </p:nvPr>
        </p:nvSpPr>
        <p:spPr>
          <a:xfrm>
            <a:off x="457200" y="1371600"/>
            <a:ext cx="8229600" cy="3733800"/>
          </a:xfrm>
          <a:prstGeom prst="rect">
            <a:avLst/>
          </a:prstGeom>
        </p:spPr>
        <p:txBody>
          <a:bodyPr lIns="91430" tIns="45716" rIns="91430" bIns="45716"/>
          <a:lstStyle>
            <a:lvl1pPr marL="257149" indent="-257149">
              <a:lnSpc>
                <a:spcPct val="100000"/>
              </a:lnSpc>
              <a:buClr>
                <a:srgbClr val="FDB913"/>
              </a:buClr>
              <a:buFont typeface="Wingdings" pitchFamily="2" charset="2"/>
              <a:buChar char=""/>
              <a:defRPr sz="3000">
                <a:latin typeface="Gill Sans Light"/>
                <a:cs typeface="Gill Sans Light"/>
              </a:defRPr>
            </a:lvl1pPr>
            <a:lvl2pPr marL="557156" indent="-214292">
              <a:lnSpc>
                <a:spcPct val="100000"/>
              </a:lnSpc>
              <a:buClr>
                <a:schemeClr val="tx1"/>
              </a:buClr>
              <a:buFont typeface="Arial" pitchFamily="34" charset="0"/>
              <a:buChar char="−"/>
              <a:defRPr sz="2400" baseline="0">
                <a:latin typeface="Gill Sans Light"/>
                <a:cs typeface="Gill Sans Light"/>
              </a:defRPr>
            </a:lvl2pPr>
            <a:lvl3pPr marL="857162" indent="-171432">
              <a:lnSpc>
                <a:spcPct val="100000"/>
              </a:lnSpc>
              <a:buClr>
                <a:schemeClr val="tx2"/>
              </a:buClr>
              <a:buFont typeface="Wingdings" pitchFamily="2" charset="2"/>
              <a:buChar char="§"/>
              <a:defRPr sz="1950" baseline="0">
                <a:latin typeface="Gill Sans Light"/>
                <a:cs typeface="Gill Sans Light"/>
              </a:defRPr>
            </a:lvl3pPr>
            <a:lvl4pPr marL="1285743" indent="-257149">
              <a:lnSpc>
                <a:spcPct val="100000"/>
              </a:lnSpc>
              <a:buClr>
                <a:schemeClr val="tx1"/>
              </a:buClr>
              <a:buFont typeface="Arial" pitchFamily="34" charset="0"/>
              <a:buChar char="−"/>
              <a:defRPr sz="1500">
                <a:latin typeface="Gill Sans Light"/>
                <a:cs typeface="Gill Sans Light"/>
              </a:defRPr>
            </a:lvl4pPr>
            <a:lvl5pPr marL="1542893" indent="-171432">
              <a:lnSpc>
                <a:spcPct val="100000"/>
              </a:lnSpc>
              <a:buClr>
                <a:schemeClr val="accent2"/>
              </a:buClr>
              <a:buFont typeface="Arial" pitchFamily="34" charset="0"/>
              <a:buChar char="»"/>
              <a:defRPr sz="1050">
                <a:latin typeface="Gill Sans Light"/>
                <a:cs typeface="Gill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8517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5"/>
          </p:nvPr>
        </p:nvSpPr>
        <p:spPr>
          <a:xfrm>
            <a:off x="4585317" y="1600200"/>
            <a:ext cx="4097045"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3005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381000" y="304800"/>
            <a:ext cx="8229600"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a:t>Click to edit Master text styles</a:t>
            </a:r>
          </a:p>
        </p:txBody>
      </p:sp>
      <p:sp>
        <p:nvSpPr>
          <p:cNvPr id="13" name="Content Placeholder 3"/>
          <p:cNvSpPr>
            <a:spLocks noGrp="1"/>
          </p:cNvSpPr>
          <p:nvPr>
            <p:ph sz="half" idx="14"/>
          </p:nvPr>
        </p:nvSpPr>
        <p:spPr>
          <a:xfrm>
            <a:off x="512081" y="1600200"/>
            <a:ext cx="4073236"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5"/>
          </p:nvPr>
        </p:nvSpPr>
        <p:spPr>
          <a:xfrm>
            <a:off x="4585317" y="1600200"/>
            <a:ext cx="4097045"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3813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6955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6712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8"/>
            <a:ext cx="8229600" cy="4492625"/>
          </a:xfrm>
          <a:prstGeom prst="rect">
            <a:avLst/>
          </a:prstGeom>
        </p:spPr>
        <p:txBody>
          <a:bodyPr lIns="91430" tIns="45716" rIns="91430" bIns="45716"/>
          <a:lstStyle>
            <a:lvl1pPr marL="0" indent="0">
              <a:buNone/>
              <a:defRPr sz="2400">
                <a:latin typeface="Gill Sans Light"/>
                <a:cs typeface="Gill Sans Light"/>
              </a:defRPr>
            </a:lvl1pPr>
            <a:lvl2pPr marL="342866" indent="0">
              <a:buNone/>
              <a:defRPr sz="2100"/>
            </a:lvl2pPr>
            <a:lvl3pPr marL="685730" indent="0">
              <a:buNone/>
              <a:defRPr sz="1800"/>
            </a:lvl3pPr>
            <a:lvl4pPr marL="1028595" indent="0">
              <a:buNone/>
              <a:defRPr sz="1500"/>
            </a:lvl4pPr>
            <a:lvl5pPr marL="1371460" indent="0">
              <a:buNone/>
              <a:defRPr sz="1500"/>
            </a:lvl5pPr>
            <a:lvl6pPr marL="1714325" indent="0">
              <a:buNone/>
              <a:defRPr sz="1500"/>
            </a:lvl6pPr>
            <a:lvl7pPr marL="2057190" indent="0">
              <a:buNone/>
              <a:defRPr sz="1500"/>
            </a:lvl7pPr>
            <a:lvl8pPr marL="2400054" indent="0">
              <a:buNone/>
              <a:defRPr sz="1500"/>
            </a:lvl8pPr>
            <a:lvl9pPr marL="2742920" indent="0">
              <a:buNone/>
              <a:defRPr sz="1500"/>
            </a:lvl9pPr>
          </a:lstStyle>
          <a:p>
            <a:pPr lvl="0"/>
            <a:r>
              <a:rPr lang="en-US" noProof="0" dirty="0"/>
              <a:t>Click icon to add picture</a:t>
            </a:r>
          </a:p>
        </p:txBody>
      </p:sp>
    </p:spTree>
    <p:extLst>
      <p:ext uri="{BB962C8B-B14F-4D97-AF65-F5344CB8AC3E}">
        <p14:creationId xmlns:p14="http://schemas.microsoft.com/office/powerpoint/2010/main" val="1617772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lIns="91430" tIns="45716" rIns="91430" bIns="45716"/>
          <a:lstStyle>
            <a:lvl1pPr>
              <a:defRPr>
                <a:latin typeface="Gill Sans Light"/>
                <a:cs typeface="Gill Sans Light"/>
              </a:defRPr>
            </a:lvl1pPr>
          </a:lstStyle>
          <a:p>
            <a:pPr lvl="0"/>
            <a:r>
              <a:rPr lang="en-US" noProof="0" dirty="0"/>
              <a:t>Click icon to add picture</a:t>
            </a:r>
          </a:p>
        </p:txBody>
      </p:sp>
    </p:spTree>
    <p:extLst>
      <p:ext uri="{BB962C8B-B14F-4D97-AF65-F5344CB8AC3E}">
        <p14:creationId xmlns:p14="http://schemas.microsoft.com/office/powerpoint/2010/main" val="3378701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6"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lIns="91430" tIns="45716" rIns="91430" bIns="45716"/>
          <a:lstStyle>
            <a:lvl1pPr>
              <a:defRPr sz="3000">
                <a:latin typeface="Gill Sans Light"/>
                <a:cs typeface="Gill Sans Light"/>
              </a:defRPr>
            </a:lvl1pPr>
          </a:lstStyle>
          <a:p>
            <a:pPr lvl="0"/>
            <a:r>
              <a:rPr lang="en-US" noProof="0" dirty="0"/>
              <a:t>Click icon to add media</a:t>
            </a:r>
          </a:p>
        </p:txBody>
      </p:sp>
    </p:spTree>
    <p:extLst>
      <p:ext uri="{BB962C8B-B14F-4D97-AF65-F5344CB8AC3E}">
        <p14:creationId xmlns:p14="http://schemas.microsoft.com/office/powerpoint/2010/main" val="371247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K4A_Title Slide 04">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85"/>
            <a:ext cx="6858000" cy="682883"/>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a:t>Click to edit Master subtitle style</a:t>
            </a:r>
          </a:p>
        </p:txBody>
      </p:sp>
      <p:pic>
        <p:nvPicPr>
          <p:cNvPr id="7"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362289" y="1979723"/>
            <a:ext cx="3671861" cy="3656370"/>
          </a:xfrm>
          <a:prstGeom prst="rect">
            <a:avLst/>
          </a:prstGeom>
        </p:spPr>
      </p:pic>
      <p:pic>
        <p:nvPicPr>
          <p:cNvPr id="11" name="Imagen 9" descr="esquin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6648206" y="1439300"/>
            <a:ext cx="1686426" cy="1679311"/>
          </a:xfrm>
          <a:prstGeom prst="rect">
            <a:avLst/>
          </a:prstGeom>
        </p:spPr>
      </p:pic>
    </p:spTree>
    <p:extLst>
      <p:ext uri="{BB962C8B-B14F-4D97-AF65-F5344CB8AC3E}">
        <p14:creationId xmlns:p14="http://schemas.microsoft.com/office/powerpoint/2010/main" val="3353018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430" tIns="45716" rIns="91430" bIns="45716"/>
          <a:lstStyle>
            <a:lvl1pPr>
              <a:defRPr sz="3000">
                <a:latin typeface="Gill Sans Light"/>
                <a:cs typeface="Gill Sans Light"/>
              </a:defRPr>
            </a:lvl1pPr>
          </a:lstStyle>
          <a:p>
            <a:pPr lvl="0"/>
            <a:r>
              <a:rPr lang="en-US" noProof="0" dirty="0"/>
              <a:t>Click icon to add media</a:t>
            </a:r>
          </a:p>
        </p:txBody>
      </p:sp>
    </p:spTree>
    <p:extLst>
      <p:ext uri="{BB962C8B-B14F-4D97-AF65-F5344CB8AC3E}">
        <p14:creationId xmlns:p14="http://schemas.microsoft.com/office/powerpoint/2010/main" val="3230389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15"/>
          </p:nvPr>
        </p:nvSpPr>
        <p:spPr>
          <a:xfrm>
            <a:off x="4585317" y="1600200"/>
            <a:ext cx="4097045"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4267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2327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7676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7"/>
            <a:ext cx="8229600" cy="4492625"/>
          </a:xfrm>
          <a:prstGeom prst="rect">
            <a:avLst/>
          </a:prstGeom>
        </p:spPr>
        <p:txBody>
          <a:bodyPr/>
          <a:lstStyle>
            <a:lvl1pPr marL="0" indent="0">
              <a:buNone/>
              <a:defRPr sz="2400">
                <a:latin typeface="Arial" pitchFamily="34" charset="0"/>
                <a:cs typeface="Arial" pitchFamily="34" charset="0"/>
              </a:defRPr>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r>
              <a:rPr lang="en-US" noProof="0"/>
              <a:t>Click icon to add picture</a:t>
            </a:r>
            <a:endParaRPr lang="en-US" noProof="0" dirty="0"/>
          </a:p>
        </p:txBody>
      </p:sp>
    </p:spTree>
    <p:extLst>
      <p:ext uri="{BB962C8B-B14F-4D97-AF65-F5344CB8AC3E}">
        <p14:creationId xmlns:p14="http://schemas.microsoft.com/office/powerpoint/2010/main" val="3631186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a:lstStyle>
            <a:lvl1pPr>
              <a:defRPr>
                <a:latin typeface="Arial" pitchFamily="34" charset="0"/>
                <a:cs typeface="Arial"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737487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5"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a:lstStyle>
            <a:lvl1pPr>
              <a:defRPr sz="3000">
                <a:latin typeface="Arial" pitchFamily="34" charset="0"/>
                <a:cs typeface="Arial" pitchFamily="34" charset="0"/>
              </a:defRPr>
            </a:lvl1pPr>
          </a:lstStyle>
          <a:p>
            <a:pPr lvl="0"/>
            <a:r>
              <a:rPr lang="en-US" noProof="0"/>
              <a:t>Click icon to add media</a:t>
            </a:r>
            <a:endParaRPr lang="en-US" noProof="0" dirty="0"/>
          </a:p>
        </p:txBody>
      </p:sp>
    </p:spTree>
    <p:extLst>
      <p:ext uri="{BB962C8B-B14F-4D97-AF65-F5344CB8AC3E}">
        <p14:creationId xmlns:p14="http://schemas.microsoft.com/office/powerpoint/2010/main" val="1101150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a:lstStyle>
            <a:lvl1pPr>
              <a:defRPr sz="3000">
                <a:latin typeface="Arial" pitchFamily="34" charset="0"/>
                <a:cs typeface="Arial" pitchFamily="34" charset="0"/>
              </a:defRPr>
            </a:lvl1pPr>
          </a:lstStyle>
          <a:p>
            <a:pPr lvl="0"/>
            <a:r>
              <a:rPr lang="en-US" noProof="0"/>
              <a:t>Click icon to add media</a:t>
            </a:r>
            <a:endParaRPr lang="en-US" noProof="0" dirty="0"/>
          </a:p>
        </p:txBody>
      </p:sp>
    </p:spTree>
    <p:extLst>
      <p:ext uri="{BB962C8B-B14F-4D97-AF65-F5344CB8AC3E}">
        <p14:creationId xmlns:p14="http://schemas.microsoft.com/office/powerpoint/2010/main" val="1315023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Add Table">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30237" y="365128"/>
            <a:ext cx="7886700" cy="591805"/>
          </a:xfrm>
          <a:prstGeom prst="rect">
            <a:avLst/>
          </a:prstGeom>
          <a:noFill/>
          <a:ln>
            <a:noFill/>
          </a:ln>
        </p:spPr>
        <p:txBody>
          <a:bodyPr lIns="91421" tIns="91421" rIns="91421" bIns="91421" anchor="ctr" anchorCtr="0"/>
          <a:lstStyle>
            <a:lvl1pPr marL="0" marR="0" lvl="0" indent="0" algn="l" rtl="0">
              <a:lnSpc>
                <a:spcPct val="90000"/>
              </a:lnSpc>
              <a:spcBef>
                <a:spcPts val="0"/>
              </a:spcBef>
              <a:buClr>
                <a:schemeClr val="accent3"/>
              </a:buClr>
              <a:buFont typeface="Gill Sans"/>
              <a:buNone/>
              <a:defRPr sz="2700" b="0" i="0" u="none" strike="noStrike" cap="none">
                <a:solidFill>
                  <a:schemeClr val="accent3"/>
                </a:solidFill>
                <a:latin typeface="Gill Sans"/>
                <a:ea typeface="Gill Sans"/>
                <a:cs typeface="Gill Sans"/>
                <a:sym typeface="Gill San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Tree>
    <p:extLst>
      <p:ext uri="{BB962C8B-B14F-4D97-AF65-F5344CB8AC3E}">
        <p14:creationId xmlns:p14="http://schemas.microsoft.com/office/powerpoint/2010/main" val="381758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K4A_Title Slide 05">
    <p:spTree>
      <p:nvGrpSpPr>
        <p:cNvPr id="1" name=""/>
        <p:cNvGrpSpPr/>
        <p:nvPr/>
      </p:nvGrpSpPr>
      <p:grpSpPr>
        <a:xfrm>
          <a:off x="0" y="0"/>
          <a:ext cx="0" cy="0"/>
          <a:chOff x="0" y="0"/>
          <a:chExt cx="0" cy="0"/>
        </a:xfrm>
      </p:grpSpPr>
      <p:pic>
        <p:nvPicPr>
          <p:cNvPr id="10" name="Imagen 10" descr="fondo azul.png"/>
          <p:cNvPicPr>
            <a:picLocks noChangeAspect="1"/>
          </p:cNvPicPr>
          <p:nvPr userDrawn="1"/>
        </p:nvPicPr>
        <p:blipFill rotWithShape="1">
          <a:blip r:embed="rId2" cstate="screen">
            <a:alphaModFix amt="66000"/>
            <a:extLst>
              <a:ext uri="{28A0092B-C50C-407E-A947-70E740481C1C}">
                <a14:useLocalDpi xmlns:a14="http://schemas.microsoft.com/office/drawing/2010/main"/>
              </a:ext>
            </a:extLst>
          </a:blip>
          <a:srcRect/>
          <a:stretch/>
        </p:blipFill>
        <p:spPr>
          <a:xfrm>
            <a:off x="0" y="-1261"/>
            <a:ext cx="9144000" cy="6125615"/>
          </a:xfrm>
          <a:prstGeom prst="rect">
            <a:avLst/>
          </a:prstGeom>
        </p:spPr>
      </p:pic>
      <p:sp>
        <p:nvSpPr>
          <p:cNvPr id="2" name="Title 1"/>
          <p:cNvSpPr>
            <a:spLocks noGrp="1"/>
          </p:cNvSpPr>
          <p:nvPr>
            <p:ph type="ctrTitle"/>
          </p:nvPr>
        </p:nvSpPr>
        <p:spPr>
          <a:xfrm>
            <a:off x="1892640" y="2158456"/>
            <a:ext cx="5358809" cy="1751973"/>
          </a:xfrm>
        </p:spPr>
        <p:txBody>
          <a:bodyPr anchor="b">
            <a:normAutofit/>
          </a:bodyPr>
          <a:lstStyle>
            <a:lvl1pPr algn="ctr">
              <a:defRPr sz="36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910382"/>
            <a:ext cx="6858000" cy="1655762"/>
          </a:xfrm>
        </p:spPr>
        <p:txBody>
          <a:bodyPr/>
          <a:lstStyle>
            <a:lvl1pPr marL="0" indent="0" algn="ctr">
              <a:buNone/>
              <a:defRPr sz="1800">
                <a:solidFill>
                  <a:schemeClr val="accent5"/>
                </a:solidFill>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a:t>Click to edit Master subtitle style</a:t>
            </a:r>
            <a:endParaRPr lang="en-US" dirty="0"/>
          </a:p>
        </p:txBody>
      </p:sp>
      <p:pic>
        <p:nvPicPr>
          <p:cNvPr id="8" name="Imagen 11" descr="circulo.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313551" cy="2822224"/>
          </a:xfrm>
          <a:prstGeom prst="rect">
            <a:avLst/>
          </a:prstGeom>
        </p:spPr>
      </p:pic>
      <p:pic>
        <p:nvPicPr>
          <p:cNvPr id="9" name="Imagen 12" descr="lineas.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Tree>
    <p:extLst>
      <p:ext uri="{BB962C8B-B14F-4D97-AF65-F5344CB8AC3E}">
        <p14:creationId xmlns:p14="http://schemas.microsoft.com/office/powerpoint/2010/main" val="236882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K4A_Topic Slide_Purpl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6" name="Imagen 13"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7246" y="-454246"/>
            <a:ext cx="4749549" cy="4729511"/>
          </a:xfrm>
          <a:prstGeom prst="rect">
            <a:avLst/>
          </a:prstGeom>
        </p:spPr>
      </p:pic>
      <p:pic>
        <p:nvPicPr>
          <p:cNvPr id="17" name="Imagen 15"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 y="1609680"/>
            <a:ext cx="4749549" cy="4729511"/>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lgn="l">
              <a:defRPr>
                <a:solidFill>
                  <a:schemeClr val="accent5"/>
                </a:solidFill>
              </a:defRPr>
            </a:lvl1pPr>
            <a:lvl2pPr algn="l">
              <a:defRPr>
                <a:solidFill>
                  <a:schemeClr val="accent5"/>
                </a:solidFill>
              </a:defRPr>
            </a:lvl2pPr>
            <a:lvl3pPr algn="l">
              <a:defRPr>
                <a:solidFill>
                  <a:schemeClr val="accent5"/>
                </a:solidFill>
              </a:defRPr>
            </a:lvl3pPr>
            <a:lvl4pPr algn="l">
              <a:defRPr>
                <a:solidFill>
                  <a:schemeClr val="accent5"/>
                </a:solidFill>
              </a:defRPr>
            </a:lvl4pPr>
            <a:lvl5pPr algn="l">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402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K4A_Topic Slide_Orang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13" descr="triangul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2271" y="4126555"/>
            <a:ext cx="2210670" cy="2201342"/>
          </a:xfrm>
          <a:prstGeom prst="rect">
            <a:avLst/>
          </a:prstGeom>
        </p:spPr>
      </p:pic>
      <p:pic>
        <p:nvPicPr>
          <p:cNvPr id="9" name="Imagen 14" descr="triangulo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974094" y="1494001"/>
            <a:ext cx="1444752" cy="143865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137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K4A_Topic Slide_Blu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0" name="Imagen 11" descr="circul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1377" y="3046764"/>
            <a:ext cx="3313551" cy="2822224"/>
          </a:xfrm>
          <a:prstGeom prst="rect">
            <a:avLst/>
          </a:prstGeom>
          <a:scene3d>
            <a:camera prst="orthographicFront">
              <a:rot lat="0" lon="0" rev="5400000"/>
            </a:camera>
            <a:lightRig rig="threePt" dir="t"/>
          </a:scene3d>
        </p:spPr>
      </p:pic>
      <p:pic>
        <p:nvPicPr>
          <p:cNvPr id="11" name="Imagen 12" descr="linea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206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K4A_Topic Slide_Green">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8" descr="mitadcuadrado2.png"/>
          <p:cNvPicPr>
            <a:picLocks noChangeAspect="1"/>
          </p:cNvPicPr>
          <p:nvPr userDrawn="1"/>
        </p:nvPicPr>
        <p:blipFill rotWithShape="1">
          <a:blip r:embed="rId2" cstate="screen">
            <a:alphaModFix amt="71000"/>
            <a:extLst>
              <a:ext uri="{28A0092B-C50C-407E-A947-70E740481C1C}">
                <a14:useLocalDpi xmlns:a14="http://schemas.microsoft.com/office/drawing/2010/main"/>
              </a:ext>
            </a:extLst>
          </a:blip>
          <a:srcRect/>
          <a:stretch/>
        </p:blipFill>
        <p:spPr>
          <a:xfrm>
            <a:off x="0" y="3020914"/>
            <a:ext cx="2363536" cy="2848074"/>
          </a:xfrm>
          <a:prstGeom prst="rect">
            <a:avLst/>
          </a:prstGeom>
        </p:spPr>
      </p:pic>
      <p:pic>
        <p:nvPicPr>
          <p:cNvPr id="9" name="Imagen 9" descr="mitadcuadrado2.png"/>
          <p:cNvPicPr>
            <a:picLocks noChangeAspect="1"/>
          </p:cNvPicPr>
          <p:nvPr userDrawn="1"/>
        </p:nvPicPr>
        <p:blipFill rotWithShape="1">
          <a:blip r:embed="rId3" cstate="screen">
            <a:alphaModFix amt="71000"/>
            <a:extLst>
              <a:ext uri="{28A0092B-C50C-407E-A947-70E740481C1C}">
                <a14:useLocalDpi xmlns:a14="http://schemas.microsoft.com/office/drawing/2010/main"/>
              </a:ext>
            </a:extLst>
          </a:blip>
          <a:srcRect/>
          <a:stretch/>
        </p:blipFill>
        <p:spPr>
          <a:xfrm rot="10800000">
            <a:off x="7725737" y="44"/>
            <a:ext cx="4259403" cy="2005035"/>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815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K4A_Section Break_Purple">
    <p:spTree>
      <p:nvGrpSpPr>
        <p:cNvPr id="1" name=""/>
        <p:cNvGrpSpPr/>
        <p:nvPr/>
      </p:nvGrpSpPr>
      <p:grpSpPr>
        <a:xfrm>
          <a:off x="0" y="0"/>
          <a:ext cx="0" cy="0"/>
          <a:chOff x="0" y="0"/>
          <a:chExt cx="0" cy="0"/>
        </a:xfrm>
      </p:grpSpPr>
      <p:pic>
        <p:nvPicPr>
          <p:cNvPr id="6" name="Imagen 10" descr="purp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8"/>
            <a:ext cx="9144000" cy="6124353"/>
          </a:xfrm>
          <a:prstGeom prst="rect">
            <a:avLst/>
          </a:prstGeom>
        </p:spPr>
      </p:pic>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a:t>Click to edit Section Break</a:t>
            </a:r>
          </a:p>
        </p:txBody>
      </p:sp>
      <p:pic>
        <p:nvPicPr>
          <p:cNvPr id="7" name="Imagen 7" descr="triang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6459" y="1784054"/>
            <a:ext cx="820596" cy="817134"/>
          </a:xfrm>
          <a:prstGeom prst="rect">
            <a:avLst/>
          </a:prstGeom>
        </p:spPr>
      </p:pic>
      <p:pic>
        <p:nvPicPr>
          <p:cNvPr id="8" name="Imagen 8" descr="triangulo2.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9879" y="3977323"/>
            <a:ext cx="820596" cy="817134"/>
          </a:xfrm>
          <a:prstGeom prst="rect">
            <a:avLst/>
          </a:prstGeom>
        </p:spPr>
      </p:pic>
    </p:spTree>
    <p:extLst>
      <p:ext uri="{BB962C8B-B14F-4D97-AF65-F5344CB8AC3E}">
        <p14:creationId xmlns:p14="http://schemas.microsoft.com/office/powerpoint/2010/main" val="301038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97766"/>
            <a:ext cx="5462642" cy="1897138"/>
          </a:xfrm>
          <a:prstGeom prst="rect">
            <a:avLst/>
          </a:prstGeom>
        </p:spPr>
        <p:txBody>
          <a:bodyPr vert="horz" lIns="91241" tIns="45621" rIns="91241" bIns="4562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12281" y="2294904"/>
            <a:ext cx="4879015" cy="2897050"/>
          </a:xfrm>
          <a:prstGeom prst="rect">
            <a:avLst/>
          </a:prstGeom>
        </p:spPr>
        <p:txBody>
          <a:bodyPr vert="horz" lIns="91241" tIns="45621" rIns="91241" bIns="4562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Imagen 8" descr="LOGO.png"/>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178595" y="6374812"/>
            <a:ext cx="1039552" cy="429610"/>
          </a:xfrm>
          <a:prstGeom prst="rect">
            <a:avLst/>
          </a:prstGeom>
        </p:spPr>
      </p:pic>
      <p:pic>
        <p:nvPicPr>
          <p:cNvPr id="8" name="Imagen 5" descr="NYC_DOE_Log copia.png"/>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8139165" y="6372032"/>
            <a:ext cx="706336" cy="432390"/>
          </a:xfrm>
          <a:prstGeom prst="rect">
            <a:avLst/>
          </a:prstGeom>
        </p:spPr>
      </p:pic>
      <p:pic>
        <p:nvPicPr>
          <p:cNvPr id="6" name="Picture 2"/>
          <p:cNvPicPr>
            <a:picLocks noChangeAspect="1" noChangeArrowheads="1"/>
          </p:cNvPicPr>
          <p:nvPr userDrawn="1"/>
        </p:nvPicPr>
        <p:blipFill>
          <a:blip r:embed="rId42" cstate="email">
            <a:extLst>
              <a:ext uri="{28A0092B-C50C-407E-A947-70E740481C1C}">
                <a14:useLocalDpi xmlns:a14="http://schemas.microsoft.com/office/drawing/2010/main"/>
              </a:ext>
            </a:extLst>
          </a:blip>
          <a:srcRect/>
          <a:stretch>
            <a:fillRect/>
          </a:stretch>
        </p:blipFill>
        <p:spPr bwMode="auto">
          <a:xfrm>
            <a:off x="1678784" y="6291375"/>
            <a:ext cx="2569567" cy="51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9" name="Picture 6"/>
          <p:cNvPicPr>
            <a:picLocks noChangeAspect="1" noChangeArrowheads="1"/>
          </p:cNvPicPr>
          <p:nvPr userDrawn="1"/>
        </p:nvPicPr>
        <p:blipFill>
          <a:blip r:embed="rId43" cstate="email">
            <a:extLst>
              <a:ext uri="{28A0092B-C50C-407E-A947-70E740481C1C}">
                <a14:useLocalDpi xmlns:a14="http://schemas.microsoft.com/office/drawing/2010/main"/>
              </a:ext>
            </a:extLst>
          </a:blip>
          <a:srcRect/>
          <a:stretch>
            <a:fillRect/>
          </a:stretch>
        </p:blipFill>
        <p:spPr bwMode="auto">
          <a:xfrm>
            <a:off x="6401010" y="6329204"/>
            <a:ext cx="1171367" cy="47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1196308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xStyles>
    <p:titleStyle>
      <a:lvl1pPr algn="l" defTabSz="684325" rtl="0" eaLnBrk="1" latinLnBrk="0" hangingPunct="1">
        <a:lnSpc>
          <a:spcPct val="90000"/>
        </a:lnSpc>
        <a:spcBef>
          <a:spcPct val="0"/>
        </a:spcBef>
        <a:buNone/>
        <a:defRPr sz="3300" b="0" i="0" kern="1200">
          <a:solidFill>
            <a:schemeClr val="accent3"/>
          </a:solidFill>
          <a:latin typeface="Gill Sans Light" charset="0"/>
          <a:ea typeface="Gill Sans Light" charset="0"/>
          <a:cs typeface="Gill Sans Light" charset="0"/>
        </a:defRPr>
      </a:lvl1pPr>
    </p:titleStyle>
    <p:bodyStyle>
      <a:lvl1pPr marL="171077" indent="-171077" algn="l" defTabSz="684325" rtl="0" eaLnBrk="1" latinLnBrk="0" hangingPunct="1">
        <a:lnSpc>
          <a:spcPct val="90000"/>
        </a:lnSpc>
        <a:spcBef>
          <a:spcPts val="750"/>
        </a:spcBef>
        <a:buFont typeface="Arial"/>
        <a:buChar char="•"/>
        <a:defRPr sz="1875" kern="1200">
          <a:solidFill>
            <a:schemeClr val="tx1"/>
          </a:solidFill>
          <a:latin typeface="Gill Sans Light"/>
          <a:ea typeface="Gill Sans Light"/>
          <a:cs typeface="Gill Sans Light"/>
        </a:defRPr>
      </a:lvl1pPr>
      <a:lvl2pPr marL="51324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2pPr>
      <a:lvl3pPr marL="85540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3pPr>
      <a:lvl4pPr marL="1197569"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4pPr>
      <a:lvl5pPr marL="1539743"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5pPr>
      <a:lvl6pPr marL="1881905"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406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66232"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0838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4325" rtl="0" eaLnBrk="1" latinLnBrk="0" hangingPunct="1">
        <a:defRPr sz="1350" kern="1200">
          <a:solidFill>
            <a:schemeClr val="tx1"/>
          </a:solidFill>
          <a:latin typeface="+mn-lt"/>
          <a:ea typeface="+mn-ea"/>
          <a:cs typeface="+mn-cs"/>
        </a:defRPr>
      </a:lvl1pPr>
      <a:lvl2pPr marL="342155" algn="l" defTabSz="684325" rtl="0" eaLnBrk="1" latinLnBrk="0" hangingPunct="1">
        <a:defRPr sz="1350" kern="1200">
          <a:solidFill>
            <a:schemeClr val="tx1"/>
          </a:solidFill>
          <a:latin typeface="+mn-lt"/>
          <a:ea typeface="+mn-ea"/>
          <a:cs typeface="+mn-cs"/>
        </a:defRPr>
      </a:lvl2pPr>
      <a:lvl3pPr marL="684325" algn="l" defTabSz="684325" rtl="0" eaLnBrk="1" latinLnBrk="0" hangingPunct="1">
        <a:defRPr sz="1350" kern="1200">
          <a:solidFill>
            <a:schemeClr val="tx1"/>
          </a:solidFill>
          <a:latin typeface="+mn-lt"/>
          <a:ea typeface="+mn-ea"/>
          <a:cs typeface="+mn-cs"/>
        </a:defRPr>
      </a:lvl3pPr>
      <a:lvl4pPr marL="1026495" algn="l" defTabSz="684325" rtl="0" eaLnBrk="1" latinLnBrk="0" hangingPunct="1">
        <a:defRPr sz="1350" kern="1200">
          <a:solidFill>
            <a:schemeClr val="tx1"/>
          </a:solidFill>
          <a:latin typeface="+mn-lt"/>
          <a:ea typeface="+mn-ea"/>
          <a:cs typeface="+mn-cs"/>
        </a:defRPr>
      </a:lvl4pPr>
      <a:lvl5pPr marL="1368656" algn="l" defTabSz="684325" rtl="0" eaLnBrk="1" latinLnBrk="0" hangingPunct="1">
        <a:defRPr sz="1350" kern="1200">
          <a:solidFill>
            <a:schemeClr val="tx1"/>
          </a:solidFill>
          <a:latin typeface="+mn-lt"/>
          <a:ea typeface="+mn-ea"/>
          <a:cs typeface="+mn-cs"/>
        </a:defRPr>
      </a:lvl5pPr>
      <a:lvl6pPr marL="1710815" algn="l" defTabSz="684325" rtl="0" eaLnBrk="1" latinLnBrk="0" hangingPunct="1">
        <a:defRPr sz="1350" kern="1200">
          <a:solidFill>
            <a:schemeClr val="tx1"/>
          </a:solidFill>
          <a:latin typeface="+mn-lt"/>
          <a:ea typeface="+mn-ea"/>
          <a:cs typeface="+mn-cs"/>
        </a:defRPr>
      </a:lvl6pPr>
      <a:lvl7pPr marL="2052986" algn="l" defTabSz="684325" rtl="0" eaLnBrk="1" latinLnBrk="0" hangingPunct="1">
        <a:defRPr sz="1350" kern="1200">
          <a:solidFill>
            <a:schemeClr val="tx1"/>
          </a:solidFill>
          <a:latin typeface="+mn-lt"/>
          <a:ea typeface="+mn-ea"/>
          <a:cs typeface="+mn-cs"/>
        </a:defRPr>
      </a:lvl7pPr>
      <a:lvl8pPr marL="2395147" algn="l" defTabSz="684325" rtl="0" eaLnBrk="1" latinLnBrk="0" hangingPunct="1">
        <a:defRPr sz="1350" kern="1200">
          <a:solidFill>
            <a:schemeClr val="tx1"/>
          </a:solidFill>
          <a:latin typeface="+mn-lt"/>
          <a:ea typeface="+mn-ea"/>
          <a:cs typeface="+mn-cs"/>
        </a:defRPr>
      </a:lvl8pPr>
      <a:lvl9pPr marL="2737310" algn="l" defTabSz="68432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878034" y="1864616"/>
            <a:ext cx="3784490" cy="3433890"/>
            <a:chOff x="6546582" y="1582618"/>
            <a:chExt cx="5045988" cy="4578520"/>
          </a:xfrm>
        </p:grpSpPr>
        <p:sp>
          <p:nvSpPr>
            <p:cNvPr id="5" name="TextBox 4"/>
            <p:cNvSpPr txBox="1"/>
            <p:nvPr/>
          </p:nvSpPr>
          <p:spPr>
            <a:xfrm>
              <a:off x="6713370" y="1582618"/>
              <a:ext cx="4712412" cy="533480"/>
            </a:xfrm>
            <a:prstGeom prst="rect">
              <a:avLst/>
            </a:prstGeom>
            <a:noFill/>
          </p:spPr>
          <p:txBody>
            <a:bodyPr wrap="square" rtlCol="0">
              <a:spAutoFit/>
            </a:bodyPr>
            <a:lstStyle/>
            <a:p>
              <a:pPr algn="ctr"/>
              <a:r>
                <a:rPr lang="bn-IN" sz="2000" dirty="0">
                  <a:latin typeface="Arial" charset="0"/>
                  <a:ea typeface="Arial" charset="0"/>
                </a:rPr>
                <a:t>আমরা আপনাকে উৎসাহিত করি:  </a:t>
              </a:r>
            </a:p>
          </p:txBody>
        </p:sp>
        <p:sp>
          <p:nvSpPr>
            <p:cNvPr id="9" name="TextBox 8"/>
            <p:cNvSpPr txBox="1"/>
            <p:nvPr/>
          </p:nvSpPr>
          <p:spPr>
            <a:xfrm>
              <a:off x="6546582" y="4806921"/>
              <a:ext cx="5045988" cy="1354217"/>
            </a:xfrm>
            <a:prstGeom prst="rect">
              <a:avLst/>
            </a:prstGeom>
            <a:noFill/>
          </p:spPr>
          <p:txBody>
            <a:bodyPr wrap="square" rtlCol="0">
              <a:spAutoFit/>
            </a:bodyPr>
            <a:lstStyle/>
            <a:p>
              <a:pPr algn="ctr"/>
              <a:r>
                <a:rPr lang="bn-IN" sz="2000" dirty="0">
                  <a:solidFill>
                    <a:schemeClr val="accent6"/>
                  </a:solidFill>
                  <a:latin typeface="Arial" charset="0"/>
                  <a:ea typeface="Arial" charset="0"/>
                </a:rPr>
                <a:t>... আপনার প্রি-কে ফ্যামিলি কম্যুনিটির সাথে পরিচিত হওয়ার সময়!</a:t>
              </a:r>
            </a:p>
          </p:txBody>
        </p:sp>
        <p:grpSp>
          <p:nvGrpSpPr>
            <p:cNvPr id="13" name="Group 12"/>
            <p:cNvGrpSpPr/>
            <p:nvPr/>
          </p:nvGrpSpPr>
          <p:grpSpPr>
            <a:xfrm>
              <a:off x="7050001" y="2176433"/>
              <a:ext cx="3474913" cy="2550775"/>
              <a:chOff x="6431427" y="2240231"/>
              <a:chExt cx="3474913" cy="2550775"/>
            </a:xfrm>
          </p:grpSpPr>
          <p:pic>
            <p:nvPicPr>
              <p:cNvPr id="3" name="Picture 2"/>
              <p:cNvPicPr>
                <a:picLocks noChangeAspect="1"/>
              </p:cNvPicPr>
              <p:nvPr/>
            </p:nvPicPr>
            <p:blipFill>
              <a:blip r:embed="rId3"/>
              <a:stretch>
                <a:fillRect/>
              </a:stretch>
            </p:blipFill>
            <p:spPr>
              <a:xfrm>
                <a:off x="7934600" y="2240231"/>
                <a:ext cx="1971740" cy="1504950"/>
              </a:xfrm>
              <a:prstGeom prst="rect">
                <a:avLst/>
              </a:prstGeom>
            </p:spPr>
          </p:pic>
          <p:sp>
            <p:nvSpPr>
              <p:cNvPr id="7" name="TextBox 6"/>
              <p:cNvSpPr txBox="1"/>
              <p:nvPr/>
            </p:nvSpPr>
            <p:spPr>
              <a:xfrm>
                <a:off x="6669792" y="2704508"/>
                <a:ext cx="1668579" cy="1764585"/>
              </a:xfrm>
              <a:prstGeom prst="rect">
                <a:avLst/>
              </a:prstGeom>
              <a:noFill/>
            </p:spPr>
            <p:txBody>
              <a:bodyPr wrap="square" rtlCol="0">
                <a:spAutoFit/>
              </a:bodyPr>
              <a:lstStyle/>
              <a:p>
                <a:r>
                  <a:rPr lang="bn-IN" sz="2000" b="1" dirty="0">
                    <a:solidFill>
                      <a:schemeClr val="accent4"/>
                    </a:solidFill>
                  </a:rPr>
                  <a:t>তৈরি করুন</a:t>
                </a:r>
              </a:p>
              <a:p>
                <a:r>
                  <a:rPr lang="bn-IN" sz="2000" b="1" dirty="0"/>
                  <a:t>ও</a:t>
                </a:r>
              </a:p>
              <a:p>
                <a:r>
                  <a:rPr lang="bn-IN" sz="2000" b="1" dirty="0">
                    <a:solidFill>
                      <a:schemeClr val="accent2"/>
                    </a:solidFill>
                  </a:rPr>
                  <a:t>খেলুন</a:t>
                </a:r>
                <a:endParaRPr lang="en-US" sz="2000" b="1" dirty="0">
                  <a:solidFill>
                    <a:schemeClr val="accent4"/>
                  </a:solidFill>
                </a:endParaRPr>
              </a:p>
            </p:txBody>
          </p:sp>
          <p:sp>
            <p:nvSpPr>
              <p:cNvPr id="8" name="TextBox 7"/>
              <p:cNvSpPr txBox="1"/>
              <p:nvPr/>
            </p:nvSpPr>
            <p:spPr>
              <a:xfrm>
                <a:off x="6431427" y="3865851"/>
                <a:ext cx="1589727" cy="615553"/>
              </a:xfrm>
              <a:prstGeom prst="rect">
                <a:avLst/>
              </a:prstGeom>
              <a:noFill/>
            </p:spPr>
            <p:txBody>
              <a:bodyPr wrap="square" rtlCol="0">
                <a:spAutoFit/>
              </a:bodyPr>
              <a:lstStyle/>
              <a:p>
                <a:endParaRPr lang="en-US" sz="2400" b="1" dirty="0">
                  <a:solidFill>
                    <a:schemeClr val="accent2"/>
                  </a:solidFill>
                </a:endParaRPr>
              </a:p>
            </p:txBody>
          </p:sp>
          <p:pic>
            <p:nvPicPr>
              <p:cNvPr id="6" name="Picture 5"/>
              <p:cNvPicPr>
                <a:picLocks noChangeAspect="1"/>
              </p:cNvPicPr>
              <p:nvPr/>
            </p:nvPicPr>
            <p:blipFill>
              <a:blip r:embed="rId4"/>
              <a:stretch>
                <a:fillRect/>
              </a:stretch>
            </p:blipFill>
            <p:spPr>
              <a:xfrm>
                <a:off x="8128472" y="3514656"/>
                <a:ext cx="1583992" cy="1276350"/>
              </a:xfrm>
              <a:prstGeom prst="rect">
                <a:avLst/>
              </a:prstGeom>
            </p:spPr>
          </p:pic>
        </p:grpSp>
      </p:grpSp>
      <p:sp>
        <p:nvSpPr>
          <p:cNvPr id="16" name="Text Placeholder 1"/>
          <p:cNvSpPr txBox="1">
            <a:spLocks/>
          </p:cNvSpPr>
          <p:nvPr/>
        </p:nvSpPr>
        <p:spPr>
          <a:xfrm>
            <a:off x="291531" y="1204413"/>
            <a:ext cx="4466206" cy="941516"/>
          </a:xfrm>
          <a:prstGeom prst="rect">
            <a:avLst/>
          </a:prstGeom>
        </p:spPr>
        <p:txBody>
          <a:bodyPr vert="horz" lIns="68573" tIns="34287" rIns="68573" bIns="34287" rtlCol="0" anchor="ctr">
            <a:normAutofit/>
          </a:bodyPr>
          <a:lstStyle>
            <a:lvl1pPr marL="0" indent="0" algn="ctr" defTabSz="912433" rtl="0" eaLnBrk="1" latinLnBrk="0" hangingPunct="1">
              <a:lnSpc>
                <a:spcPct val="90000"/>
              </a:lnSpc>
              <a:spcBef>
                <a:spcPts val="1000"/>
              </a:spcBef>
              <a:buFont typeface="Arial"/>
              <a:buNone/>
              <a:defRPr sz="5000" b="0" kern="1200">
                <a:solidFill>
                  <a:schemeClr val="tx1"/>
                </a:solidFill>
                <a:latin typeface="Gill Sans Light"/>
                <a:ea typeface="Gill Sans Light"/>
                <a:cs typeface="Gill Sans Light"/>
              </a:defRPr>
            </a:lvl1pPr>
            <a:lvl2pPr marL="68433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2pPr>
            <a:lvl3pPr marL="1140544"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3pPr>
            <a:lvl4pPr marL="1596758"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4pPr>
            <a:lvl5pPr marL="205299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5pPr>
            <a:lvl6pPr marL="2509206"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65418"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1642"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77845"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bn-IN" sz="3200" b="1" dirty="0">
                <a:solidFill>
                  <a:schemeClr val="accent5"/>
                </a:solidFill>
                <a:latin typeface="Arial" charset="0"/>
                <a:ea typeface="Arial" charset="0"/>
                <a:cs typeface="+mn-cs"/>
              </a:rPr>
              <a:t>স্বাগতম পরিবারবর্গ! </a:t>
            </a:r>
          </a:p>
        </p:txBody>
      </p:sp>
      <p:pic>
        <p:nvPicPr>
          <p:cNvPr id="17" name="Picture 16"/>
          <p:cNvPicPr>
            <a:picLocks noChangeAspect="1"/>
          </p:cNvPicPr>
          <p:nvPr/>
        </p:nvPicPr>
        <p:blipFill>
          <a:blip r:embed="rId5"/>
          <a:stretch>
            <a:fillRect/>
          </a:stretch>
        </p:blipFill>
        <p:spPr>
          <a:xfrm>
            <a:off x="472726" y="2293066"/>
            <a:ext cx="4107785" cy="2617571"/>
          </a:xfrm>
          <a:prstGeom prst="rect">
            <a:avLst/>
          </a:prstGeom>
          <a:ln>
            <a:noFill/>
          </a:ln>
        </p:spPr>
      </p:pic>
      <p:sp>
        <p:nvSpPr>
          <p:cNvPr id="18" name="Rounded Rectangle 17"/>
          <p:cNvSpPr/>
          <p:nvPr/>
        </p:nvSpPr>
        <p:spPr>
          <a:xfrm>
            <a:off x="287564" y="2174505"/>
            <a:ext cx="4470173" cy="288327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03084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24605" y="675860"/>
            <a:ext cx="6900126" cy="5216055"/>
          </a:xfrm>
          <a:prstGeom prst="rect">
            <a:avLst/>
          </a:prstGeom>
        </p:spPr>
      </p:pic>
      <p:sp>
        <p:nvSpPr>
          <p:cNvPr id="12" name="Text Placeholder 1"/>
          <p:cNvSpPr>
            <a:spLocks noGrp="1"/>
          </p:cNvSpPr>
          <p:nvPr>
            <p:ph type="body" sz="quarter" idx="13"/>
          </p:nvPr>
        </p:nvSpPr>
        <p:spPr>
          <a:xfrm>
            <a:off x="289410" y="1000125"/>
            <a:ext cx="2107294" cy="3005818"/>
          </a:xfrm>
        </p:spPr>
        <p:txBody>
          <a:bodyPr anchor="t">
            <a:normAutofit/>
          </a:bodyPr>
          <a:lstStyle/>
          <a:p>
            <a:pPr algn="l">
              <a:lnSpc>
                <a:spcPct val="110000"/>
              </a:lnSpc>
            </a:pPr>
            <a:r>
              <a:rPr lang="bn-IN" sz="2000" b="1" dirty="0">
                <a:latin typeface="Arial" panose="020B0604020202020204" pitchFamily="34" charset="0"/>
                <a:cs typeface="+mn-cs"/>
              </a:rPr>
              <a:t>ছেলেমেয়েদের </a:t>
            </a:r>
            <a:br>
              <a:rPr lang="bn-IN" sz="2000" b="1" dirty="0">
                <a:latin typeface="Arial" panose="020B0604020202020204" pitchFamily="34" charset="0"/>
                <a:cs typeface="+mn-cs"/>
              </a:rPr>
            </a:br>
            <a:r>
              <a:rPr lang="bn-IN" sz="2000" b="1" dirty="0">
                <a:latin typeface="Arial" panose="020B0604020202020204" pitchFamily="34" charset="0"/>
                <a:cs typeface="+mn-cs"/>
              </a:rPr>
              <a:t>অনুভূতি সম্পর্কে জানা </a:t>
            </a:r>
            <a:br>
              <a:rPr lang="bn-IN" sz="2000" b="1" dirty="0">
                <a:latin typeface="Arial" panose="020B0604020202020204" pitchFamily="34" charset="0"/>
                <a:cs typeface="+mn-cs"/>
              </a:rPr>
            </a:br>
            <a:r>
              <a:rPr lang="bn-IN" sz="2000" b="1" dirty="0">
                <a:latin typeface="Arial" panose="020B0604020202020204" pitchFamily="34" charset="0"/>
                <a:cs typeface="+mn-cs"/>
              </a:rPr>
              <a:t>কেন গুরুত্বপূর্ণ?</a:t>
            </a:r>
          </a:p>
        </p:txBody>
      </p:sp>
    </p:spTree>
    <p:extLst>
      <p:ext uri="{BB962C8B-B14F-4D97-AF65-F5344CB8AC3E}">
        <p14:creationId xmlns:p14="http://schemas.microsoft.com/office/powerpoint/2010/main" val="381500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142874" y="3397306"/>
            <a:ext cx="46730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10912" y="1617603"/>
            <a:ext cx="2283" cy="35594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1"/>
          <p:cNvSpPr>
            <a:spLocks noGrp="1"/>
          </p:cNvSpPr>
          <p:nvPr>
            <p:ph type="body" sz="quarter" idx="13"/>
          </p:nvPr>
        </p:nvSpPr>
        <p:spPr>
          <a:xfrm>
            <a:off x="503752" y="0"/>
            <a:ext cx="4197836" cy="1458959"/>
          </a:xfrm>
        </p:spPr>
        <p:txBody>
          <a:bodyPr>
            <a:noAutofit/>
          </a:bodyPr>
          <a:lstStyle/>
          <a:p>
            <a:pPr algn="l"/>
            <a:r>
              <a:rPr lang="bn-IN" sz="2800" b="1" dirty="0">
                <a:latin typeface="Arial" panose="020B0604020202020204" pitchFamily="34" charset="0"/>
                <a:cs typeface="+mn-cs"/>
              </a:rPr>
              <a:t>ফান উইথ ফিলিং কার্ড!</a:t>
            </a:r>
          </a:p>
        </p:txBody>
      </p:sp>
      <p:pic>
        <p:nvPicPr>
          <p:cNvPr id="2" name="Picture 1"/>
          <p:cNvPicPr>
            <a:picLocks noChangeAspect="1"/>
          </p:cNvPicPr>
          <p:nvPr/>
        </p:nvPicPr>
        <p:blipFill>
          <a:blip r:embed="rId3"/>
          <a:stretch>
            <a:fillRect/>
          </a:stretch>
        </p:blipFill>
        <p:spPr>
          <a:xfrm>
            <a:off x="503752" y="2147518"/>
            <a:ext cx="3987130" cy="1249788"/>
          </a:xfrm>
          <a:prstGeom prst="rect">
            <a:avLst/>
          </a:prstGeom>
        </p:spPr>
      </p:pic>
      <p:pic>
        <p:nvPicPr>
          <p:cNvPr id="3" name="Picture 2"/>
          <p:cNvPicPr>
            <a:picLocks noChangeAspect="1"/>
          </p:cNvPicPr>
          <p:nvPr/>
        </p:nvPicPr>
        <p:blipFill>
          <a:blip r:embed="rId4"/>
          <a:stretch>
            <a:fillRect/>
          </a:stretch>
        </p:blipFill>
        <p:spPr>
          <a:xfrm>
            <a:off x="501060" y="1455803"/>
            <a:ext cx="2389839" cy="701101"/>
          </a:xfrm>
          <a:prstGeom prst="rect">
            <a:avLst/>
          </a:prstGeom>
        </p:spPr>
      </p:pic>
      <p:pic>
        <p:nvPicPr>
          <p:cNvPr id="4" name="Picture 3"/>
          <p:cNvPicPr>
            <a:picLocks noChangeAspect="1"/>
          </p:cNvPicPr>
          <p:nvPr/>
        </p:nvPicPr>
        <p:blipFill>
          <a:blip r:embed="rId5"/>
          <a:stretch>
            <a:fillRect/>
          </a:stretch>
        </p:blipFill>
        <p:spPr>
          <a:xfrm>
            <a:off x="490223" y="4570255"/>
            <a:ext cx="4224894" cy="1457070"/>
          </a:xfrm>
          <a:prstGeom prst="rect">
            <a:avLst/>
          </a:prstGeom>
        </p:spPr>
      </p:pic>
      <p:pic>
        <p:nvPicPr>
          <p:cNvPr id="5" name="Picture 4"/>
          <p:cNvPicPr>
            <a:picLocks noChangeAspect="1"/>
          </p:cNvPicPr>
          <p:nvPr/>
        </p:nvPicPr>
        <p:blipFill>
          <a:blip r:embed="rId6"/>
          <a:stretch>
            <a:fillRect/>
          </a:stretch>
        </p:blipFill>
        <p:spPr>
          <a:xfrm>
            <a:off x="490223" y="3607004"/>
            <a:ext cx="2517866" cy="963251"/>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34151" y="3397306"/>
            <a:ext cx="4324769" cy="1065012"/>
          </a:xfrm>
          <a:prstGeom prst="rect">
            <a:avLst/>
          </a:prstGeom>
        </p:spPr>
      </p:pic>
      <p:pic>
        <p:nvPicPr>
          <p:cNvPr id="7" name="Picture 6"/>
          <p:cNvPicPr>
            <a:picLocks noChangeAspect="1"/>
          </p:cNvPicPr>
          <p:nvPr/>
        </p:nvPicPr>
        <p:blipFill>
          <a:blip r:embed="rId8"/>
          <a:stretch>
            <a:fillRect/>
          </a:stretch>
        </p:blipFill>
        <p:spPr>
          <a:xfrm>
            <a:off x="4908990" y="1455803"/>
            <a:ext cx="2804403" cy="1207113"/>
          </a:xfrm>
          <a:prstGeom prst="rect">
            <a:avLst/>
          </a:prstGeom>
        </p:spPr>
      </p:pic>
    </p:spTree>
    <p:extLst>
      <p:ext uri="{BB962C8B-B14F-4D97-AF65-F5344CB8AC3E}">
        <p14:creationId xmlns:p14="http://schemas.microsoft.com/office/powerpoint/2010/main" val="2553760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552666" y="1575227"/>
            <a:ext cx="6351135" cy="3311615"/>
            <a:chOff x="1662355" y="1284225"/>
            <a:chExt cx="8761229" cy="4568284"/>
          </a:xfrm>
        </p:grpSpPr>
        <p:grpSp>
          <p:nvGrpSpPr>
            <p:cNvPr id="13" name="Group 12"/>
            <p:cNvGrpSpPr/>
            <p:nvPr/>
          </p:nvGrpSpPr>
          <p:grpSpPr>
            <a:xfrm>
              <a:off x="1662355" y="1643181"/>
              <a:ext cx="8522183" cy="4209328"/>
              <a:chOff x="693254" y="1525616"/>
              <a:chExt cx="8522183" cy="4209328"/>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6562" y="1525616"/>
                <a:ext cx="6238875" cy="3806767"/>
              </a:xfrm>
              <a:prstGeom prst="rect">
                <a:avLst/>
              </a:prstGeom>
              <a:ln>
                <a:noFill/>
              </a:ln>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254" y="1527047"/>
                <a:ext cx="1247213" cy="4207897"/>
              </a:xfrm>
              <a:prstGeom prst="rect">
                <a:avLst/>
              </a:prstGeom>
            </p:spPr>
          </p:pic>
        </p:grpSp>
        <p:sp>
          <p:nvSpPr>
            <p:cNvPr id="15" name="Rounded Rectangle 14"/>
            <p:cNvSpPr/>
            <p:nvPr/>
          </p:nvSpPr>
          <p:spPr>
            <a:xfrm>
              <a:off x="3634554" y="1284225"/>
              <a:ext cx="6789030" cy="433280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 name="Oval 2"/>
          <p:cNvSpPr/>
          <p:nvPr/>
        </p:nvSpPr>
        <p:spPr>
          <a:xfrm>
            <a:off x="3172593" y="4405211"/>
            <a:ext cx="324437" cy="3515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
          <p:cNvSpPr txBox="1">
            <a:spLocks/>
          </p:cNvSpPr>
          <p:nvPr/>
        </p:nvSpPr>
        <p:spPr>
          <a:xfrm>
            <a:off x="0" y="1117473"/>
            <a:ext cx="2852057" cy="352697"/>
          </a:xfrm>
          <a:prstGeom prst="rect">
            <a:avLst/>
          </a:prstGeom>
        </p:spPr>
        <p:txBody>
          <a:bodyPr vert="horz" lIns="68573" tIns="34287" rIns="68573" bIns="34287" rtlCol="0" anchor="ctr">
            <a:noAutofit/>
          </a:bodyPr>
          <a:lstStyle>
            <a:lvl1pPr marL="0" indent="0" algn="ctr" defTabSz="912433" rtl="0" eaLnBrk="1" latinLnBrk="0" hangingPunct="1">
              <a:lnSpc>
                <a:spcPct val="90000"/>
              </a:lnSpc>
              <a:spcBef>
                <a:spcPts val="1000"/>
              </a:spcBef>
              <a:buFont typeface="Arial"/>
              <a:buNone/>
              <a:defRPr sz="5000" b="0" kern="1200">
                <a:solidFill>
                  <a:schemeClr val="tx1"/>
                </a:solidFill>
                <a:latin typeface="Gill Sans Light"/>
                <a:ea typeface="Gill Sans Light"/>
                <a:cs typeface="Gill Sans Light"/>
              </a:defRPr>
            </a:lvl1pPr>
            <a:lvl2pPr marL="68433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2pPr>
            <a:lvl3pPr marL="1140544"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3pPr>
            <a:lvl4pPr marL="1596758"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4pPr>
            <a:lvl5pPr marL="205299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5pPr>
            <a:lvl6pPr marL="2509206"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65418"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1642"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77845"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bn-IN" sz="2000" b="1" dirty="0">
                <a:latin typeface="Arial" panose="020B0604020202020204" pitchFamily="34" charset="0"/>
                <a:cs typeface="+mn-cs"/>
              </a:rPr>
              <a:t>      </a:t>
            </a:r>
            <a:r>
              <a:rPr lang="bn-IN" sz="2400" b="1" dirty="0">
                <a:latin typeface="Arial" panose="020B0604020202020204" pitchFamily="34" charset="0"/>
                <a:cs typeface="+mn-cs"/>
              </a:rPr>
              <a:t>এসো খেলো করি!</a:t>
            </a:r>
          </a:p>
        </p:txBody>
      </p:sp>
      <p:pic>
        <p:nvPicPr>
          <p:cNvPr id="18" name="Picture 17"/>
          <p:cNvPicPr>
            <a:picLocks noChangeAspect="1"/>
          </p:cNvPicPr>
          <p:nvPr/>
        </p:nvPicPr>
        <p:blipFill>
          <a:blip r:embed="rId5"/>
          <a:stretch>
            <a:fillRect/>
          </a:stretch>
        </p:blipFill>
        <p:spPr>
          <a:xfrm>
            <a:off x="2852057" y="765681"/>
            <a:ext cx="1122607" cy="762525"/>
          </a:xfrm>
          <a:prstGeom prst="rect">
            <a:avLst/>
          </a:prstGeom>
        </p:spPr>
      </p:pic>
      <p:sp>
        <p:nvSpPr>
          <p:cNvPr id="19" name="Rectangle 18"/>
          <p:cNvSpPr/>
          <p:nvPr/>
        </p:nvSpPr>
        <p:spPr>
          <a:xfrm>
            <a:off x="3850610" y="4763160"/>
            <a:ext cx="3016413" cy="4525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p:cNvSpPr txBox="1"/>
          <p:nvPr/>
        </p:nvSpPr>
        <p:spPr>
          <a:xfrm>
            <a:off x="3739566" y="4804759"/>
            <a:ext cx="3238500" cy="369332"/>
          </a:xfrm>
          <a:prstGeom prst="rect">
            <a:avLst/>
          </a:prstGeom>
          <a:noFill/>
          <a:ln>
            <a:noFill/>
          </a:ln>
        </p:spPr>
        <p:txBody>
          <a:bodyPr wrap="square" rtlCol="0">
            <a:spAutoFit/>
          </a:bodyPr>
          <a:lstStyle/>
          <a:p>
            <a:pPr algn="ctr"/>
            <a:r>
              <a:rPr lang="en-US" b="1" dirty="0" err="1">
                <a:solidFill>
                  <a:schemeClr val="bg1"/>
                </a:solidFill>
                <a:latin typeface="Arial" panose="020B0604020202020204" pitchFamily="34" charset="0"/>
                <a:cs typeface="Arial" panose="020B0604020202020204" pitchFamily="34" charset="0"/>
              </a:rPr>
              <a:t>আপনার</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হ্যান্ডবুকের</a:t>
            </a:r>
            <a:r>
              <a:rPr lang="en-US" b="1" dirty="0">
                <a:solidFill>
                  <a:schemeClr val="bg1"/>
                </a:solidFill>
                <a:latin typeface="Arial" panose="020B0604020202020204" pitchFamily="34" charset="0"/>
                <a:cs typeface="Arial" panose="020B0604020202020204" pitchFamily="34" charset="0"/>
              </a:rPr>
              <a:t> </a:t>
            </a:r>
            <a:r>
              <a:rPr lang="as-IN" b="1" dirty="0">
                <a:solidFill>
                  <a:schemeClr val="bg1"/>
                </a:solidFill>
                <a:latin typeface="Arial" panose="020B0604020202020204" pitchFamily="34" charset="0"/>
                <a:cs typeface="Arial" panose="020B0604020202020204" pitchFamily="34" charset="0"/>
              </a:rPr>
              <a:t>প</a:t>
            </a:r>
            <a:r>
              <a:rPr lang="en-US" b="1" dirty="0">
                <a:solidFill>
                  <a:schemeClr val="bg1"/>
                </a:solidFill>
                <a:latin typeface="Arial" panose="020B0604020202020204" pitchFamily="34" charset="0"/>
                <a:cs typeface="Arial" panose="020B0604020202020204" pitchFamily="34" charset="0"/>
              </a:rPr>
              <a:t>ৃ</a:t>
            </a:r>
            <a:r>
              <a:rPr lang="as-IN" b="1" dirty="0">
                <a:solidFill>
                  <a:schemeClr val="bg1"/>
                </a:solidFill>
                <a:latin typeface="Arial" panose="020B0604020202020204" pitchFamily="34" charset="0"/>
                <a:cs typeface="Arial" panose="020B0604020202020204" pitchFamily="34" charset="0"/>
              </a:rPr>
              <a:t>ষ</a:t>
            </a:r>
            <a:r>
              <a:rPr lang="en-US" b="1" dirty="0">
                <a:solidFill>
                  <a:schemeClr val="bg1"/>
                </a:solidFill>
                <a:latin typeface="Arial" panose="020B0604020202020204" pitchFamily="34" charset="0"/>
                <a:cs typeface="Arial" panose="020B0604020202020204" pitchFamily="34" charset="0"/>
              </a:rPr>
              <a:t>্</a:t>
            </a:r>
            <a:r>
              <a:rPr lang="as-IN" b="1" dirty="0">
                <a:solidFill>
                  <a:schemeClr val="bg1"/>
                </a:solidFill>
                <a:latin typeface="Arial" panose="020B0604020202020204" pitchFamily="34" charset="0"/>
                <a:cs typeface="Arial" panose="020B0604020202020204" pitchFamily="34" charset="0"/>
              </a:rPr>
              <a:t>ঠ</a:t>
            </a:r>
            <a:r>
              <a:rPr lang="en-US" b="1" dirty="0">
                <a:solidFill>
                  <a:schemeClr val="bg1"/>
                </a:solidFill>
                <a:latin typeface="Arial" panose="020B0604020202020204" pitchFamily="34" charset="0"/>
                <a:cs typeface="Arial" panose="020B0604020202020204" pitchFamily="34" charset="0"/>
              </a:rPr>
              <a:t>া 4</a:t>
            </a:r>
            <a:r>
              <a:rPr lang="bn-IN" b="1" dirty="0">
                <a:solidFill>
                  <a:schemeClr val="bg1"/>
                </a:solidFill>
                <a:latin typeface="Arial" panose="020B0604020202020204" pitchFamily="34" charset="0"/>
                <a:cs typeface="Arial" panose="020B0604020202020204" pitchFamily="34" charset="0"/>
              </a:rPr>
              <a:t>!</a:t>
            </a:r>
          </a:p>
        </p:txBody>
      </p:sp>
      <p:sp>
        <p:nvSpPr>
          <p:cNvPr id="21" name="Bent Arrow 20"/>
          <p:cNvSpPr/>
          <p:nvPr/>
        </p:nvSpPr>
        <p:spPr>
          <a:xfrm rot="16200000">
            <a:off x="3372032" y="4535942"/>
            <a:ext cx="395976" cy="633371"/>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4148117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88769" y="892466"/>
            <a:ext cx="8193088" cy="971550"/>
          </a:xfrm>
        </p:spPr>
        <p:txBody>
          <a:bodyPr>
            <a:normAutofit/>
          </a:bodyPr>
          <a:lstStyle/>
          <a:p>
            <a:pPr algn="l"/>
            <a:r>
              <a:rPr lang="bn-IN" sz="2000" b="1" dirty="0">
                <a:latin typeface="Arial" panose="020B0604020202020204" pitchFamily="34" charset="0"/>
                <a:cs typeface="+mn-cs"/>
              </a:rPr>
              <a:t>আত্ম-জিজ্ঞাসা</a:t>
            </a:r>
          </a:p>
        </p:txBody>
      </p:sp>
      <p:sp>
        <p:nvSpPr>
          <p:cNvPr id="7" name="Rectangle 6"/>
          <p:cNvSpPr/>
          <p:nvPr/>
        </p:nvSpPr>
        <p:spPr>
          <a:xfrm>
            <a:off x="488768" y="1961220"/>
            <a:ext cx="8287001" cy="1073371"/>
          </a:xfrm>
          <a:prstGeom prst="rect">
            <a:avLst/>
          </a:prstGeom>
        </p:spPr>
        <p:txBody>
          <a:bodyPr wrap="square">
            <a:noAutofit/>
          </a:bodyPr>
          <a:lstStyle/>
          <a:p>
            <a:pPr>
              <a:spcAft>
                <a:spcPts val="450"/>
              </a:spcAft>
            </a:pPr>
            <a:r>
              <a:rPr lang="bn-IN" sz="1600" b="1" dirty="0">
                <a:latin typeface="Arial" charset="0"/>
                <a:ea typeface="Arial" charset="0"/>
              </a:rPr>
              <a:t>আমরা কী শিখেছি নিজে নিজে চিন্তা করুন</a:t>
            </a:r>
          </a:p>
          <a:p>
            <a:pPr marL="685800" lvl="1" indent="-342900">
              <a:buFont typeface="Arial" panose="020B0604020202020204" pitchFamily="34" charset="0"/>
              <a:buChar char="•"/>
            </a:pPr>
            <a:r>
              <a:rPr lang="bn-IN" sz="1600" dirty="0">
                <a:latin typeface="Arial" panose="020B0604020202020204" pitchFamily="34" charset="0"/>
              </a:rPr>
              <a:t>আপনার সন্তানের সাথে আপনি কী কী সামাজিক আবেগগত দক্ষতা নিয়ে কাজ করবেন?  </a:t>
            </a:r>
          </a:p>
          <a:p>
            <a:pPr marL="685800" lvl="1" indent="-342900">
              <a:spcAft>
                <a:spcPts val="900"/>
              </a:spcAft>
              <a:buFont typeface="Arial" panose="020B0604020202020204" pitchFamily="34" charset="0"/>
              <a:buChar char="•"/>
            </a:pPr>
            <a:r>
              <a:rPr lang="bn-IN" sz="1600" dirty="0">
                <a:latin typeface="Arial" panose="020B0604020202020204" pitchFamily="34" charset="0"/>
              </a:rPr>
              <a:t>আপনি এই কার্ডগুলি বাড়িতে বা পথে কীভাবে ব্যবহার করবেন?</a:t>
            </a:r>
          </a:p>
        </p:txBody>
      </p:sp>
      <p:sp>
        <p:nvSpPr>
          <p:cNvPr id="8" name="Rectangle 7"/>
          <p:cNvSpPr/>
          <p:nvPr/>
        </p:nvSpPr>
        <p:spPr>
          <a:xfrm>
            <a:off x="4102928" y="3770284"/>
            <a:ext cx="3301172" cy="852516"/>
          </a:xfrm>
          <a:prstGeom prst="rect">
            <a:avLst/>
          </a:prstGeom>
        </p:spPr>
        <p:txBody>
          <a:bodyPr wrap="square" anchor="ctr">
            <a:spAutoFit/>
          </a:bodyPr>
          <a:lstStyle/>
          <a:p>
            <a:r>
              <a:rPr lang="bn-IN" sz="1600" dirty="0">
                <a:solidFill>
                  <a:schemeClr val="accent1"/>
                </a:solidFill>
                <a:latin typeface="Arial" panose="020B0604020202020204" pitchFamily="34" charset="0"/>
              </a:rPr>
              <a:t>আরও জানার জন্য </a:t>
            </a:r>
            <a:r>
              <a:rPr lang="bn-IN" sz="1600" b="1" dirty="0">
                <a:solidFill>
                  <a:schemeClr val="accent1"/>
                </a:solidFill>
                <a:latin typeface="Arial" panose="020B0604020202020204" pitchFamily="34" charset="0"/>
              </a:rPr>
              <a:t>আপনার সন্তানের শিক্ষকের সাথে</a:t>
            </a:r>
            <a:r>
              <a:rPr lang="bn-IN" sz="1600" dirty="0">
                <a:solidFill>
                  <a:schemeClr val="accent1"/>
                </a:solidFill>
                <a:latin typeface="Arial" panose="020B0604020202020204" pitchFamily="34" charset="0"/>
              </a:rPr>
              <a:t> আপনার ভাবনা এবং/অথবা প্রশ্ন </a:t>
            </a:r>
            <a:r>
              <a:rPr lang="bn-IN" sz="1600" b="1" dirty="0">
                <a:solidFill>
                  <a:schemeClr val="accent1"/>
                </a:solidFill>
                <a:latin typeface="Arial" panose="020B0604020202020204" pitchFamily="34" charset="0"/>
              </a:rPr>
              <a:t>শেয়ার করুন</a:t>
            </a:r>
            <a:r>
              <a:rPr lang="bn-IN" sz="1600" dirty="0">
                <a:solidFill>
                  <a:schemeClr val="accent1"/>
                </a:solidFill>
                <a:latin typeface="Arial" panose="020B0604020202020204" pitchFamily="34" charset="0"/>
              </a:rPr>
              <a:t>।  </a:t>
            </a:r>
          </a:p>
        </p:txBody>
      </p:sp>
      <p:grpSp>
        <p:nvGrpSpPr>
          <p:cNvPr id="11" name="Group 10"/>
          <p:cNvGrpSpPr/>
          <p:nvPr/>
        </p:nvGrpSpPr>
        <p:grpSpPr>
          <a:xfrm>
            <a:off x="1568223" y="3134525"/>
            <a:ext cx="2208134" cy="2163299"/>
            <a:chOff x="1022461" y="3745897"/>
            <a:chExt cx="2371903" cy="2323743"/>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3781" t="3719" r="6953" b="8279"/>
            <a:stretch/>
          </p:blipFill>
          <p:spPr>
            <a:xfrm>
              <a:off x="1022461" y="3745897"/>
              <a:ext cx="2371903" cy="2323743"/>
            </a:xfrm>
            <a:prstGeom prst="ellipse">
              <a:avLst/>
            </a:prstGeom>
            <a:ln>
              <a:noFill/>
            </a:ln>
            <a:effectLst>
              <a:softEdge rad="112500"/>
            </a:effectLst>
          </p:spPr>
        </p:pic>
        <p:sp>
          <p:nvSpPr>
            <p:cNvPr id="10" name="Oval 9"/>
            <p:cNvSpPr/>
            <p:nvPr/>
          </p:nvSpPr>
          <p:spPr>
            <a:xfrm>
              <a:off x="1161011" y="3841680"/>
              <a:ext cx="2103120" cy="210312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23771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3"/>
          </p:nvPr>
        </p:nvSpPr>
        <p:spPr>
          <a:xfrm>
            <a:off x="1471764" y="1107459"/>
            <a:ext cx="8569325" cy="525871"/>
          </a:xfrm>
        </p:spPr>
        <p:txBody>
          <a:bodyPr>
            <a:noAutofit/>
          </a:bodyPr>
          <a:lstStyle/>
          <a:p>
            <a:pPr algn="l"/>
            <a:r>
              <a:rPr lang="bn-IN" sz="4000" b="1" dirty="0">
                <a:latin typeface="Arial" charset="0"/>
                <a:ea typeface="Arial" charset="0"/>
                <a:cs typeface="+mn-cs"/>
              </a:rPr>
              <a:t>প্রশ্ন?</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9184" y="1489665"/>
            <a:ext cx="4063730" cy="3410902"/>
          </a:xfrm>
          <a:prstGeom prst="rect">
            <a:avLst/>
          </a:prstGeom>
        </p:spPr>
      </p:pic>
    </p:spTree>
    <p:extLst>
      <p:ext uri="{BB962C8B-B14F-4D97-AF65-F5344CB8AC3E}">
        <p14:creationId xmlns:p14="http://schemas.microsoft.com/office/powerpoint/2010/main" val="1604620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62150" y="1424032"/>
            <a:ext cx="5269754" cy="3497273"/>
          </a:xfrm>
          <a:prstGeom prst="rect">
            <a:avLst/>
          </a:prstGeom>
          <a:ln>
            <a:noFill/>
          </a:ln>
          <a:effectLst/>
        </p:spPr>
      </p:pic>
      <p:sp>
        <p:nvSpPr>
          <p:cNvPr id="6" name="Text Placeholder 1"/>
          <p:cNvSpPr>
            <a:spLocks noGrp="1"/>
          </p:cNvSpPr>
          <p:nvPr>
            <p:ph type="body" sz="quarter" idx="13"/>
          </p:nvPr>
        </p:nvSpPr>
        <p:spPr>
          <a:xfrm>
            <a:off x="0" y="2979712"/>
            <a:ext cx="9144000" cy="352697"/>
          </a:xfrm>
        </p:spPr>
        <p:txBody>
          <a:bodyPr>
            <a:noAutofit/>
          </a:bodyPr>
          <a:lstStyle/>
          <a:p>
            <a:r>
              <a:rPr lang="bn-IN" sz="4800" b="1" dirty="0">
                <a:solidFill>
                  <a:schemeClr val="bg1"/>
                </a:solidFill>
                <a:latin typeface="Arial" charset="0"/>
                <a:ea typeface="Arial" charset="0"/>
                <a:cs typeface="+mn-cs"/>
              </a:rPr>
              <a:t>আপনাকে ধন্যবাদ!</a:t>
            </a:r>
          </a:p>
        </p:txBody>
      </p:sp>
    </p:spTree>
    <p:extLst>
      <p:ext uri="{BB962C8B-B14F-4D97-AF65-F5344CB8AC3E}">
        <p14:creationId xmlns:p14="http://schemas.microsoft.com/office/powerpoint/2010/main" val="1616495308"/>
      </p:ext>
    </p:extLst>
  </p:cSld>
  <p:clrMapOvr>
    <a:masterClrMapping/>
  </p:clrMapOvr>
</p:sld>
</file>

<file path=ppt/theme/theme1.xml><?xml version="1.0" encoding="utf-8"?>
<a:theme xmlns:a="http://schemas.openxmlformats.org/drawingml/2006/main" name="Pre-K for All Master">
  <a:themeElements>
    <a:clrScheme name="ParentCorps">
      <a:dk1>
        <a:srgbClr val="580F8B"/>
      </a:dk1>
      <a:lt1>
        <a:srgbClr val="FFFFFF"/>
      </a:lt1>
      <a:dk2>
        <a:srgbClr val="000000"/>
      </a:dk2>
      <a:lt2>
        <a:srgbClr val="000000"/>
      </a:lt2>
      <a:accent1>
        <a:srgbClr val="43B02A"/>
      </a:accent1>
      <a:accent2>
        <a:srgbClr val="F26531"/>
      </a:accent2>
      <a:accent3>
        <a:srgbClr val="00778B"/>
      </a:accent3>
      <a:accent4>
        <a:srgbClr val="FDB912"/>
      </a:accent4>
      <a:accent5>
        <a:srgbClr val="EE532B"/>
      </a:accent5>
      <a:accent6>
        <a:srgbClr val="580F8B"/>
      </a:accent6>
      <a:hlink>
        <a:srgbClr val="580F8B"/>
      </a:hlink>
      <a:folHlink>
        <a:srgbClr val="0077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K4A-PPT_Official-Template" id="{07180FE3-9781-0345-98B5-2D186F6A2E94}" vid="{518CA106-910C-E949-B96B-4BDDB68FB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3616</TotalTime>
  <Words>931</Words>
  <Application>Microsoft Office PowerPoint</Application>
  <PresentationFormat>On-screen Show (4:3)</PresentationFormat>
  <Paragraphs>99</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Bradley Hand ITC</vt:lpstr>
      <vt:lpstr>Calibri</vt:lpstr>
      <vt:lpstr>Gill Sans</vt:lpstr>
      <vt:lpstr>Gill Sans Light</vt:lpstr>
      <vt:lpstr>Heiti SC Light</vt:lpstr>
      <vt:lpstr>Vrinda</vt:lpstr>
      <vt:lpstr>Wingdings</vt:lpstr>
      <vt:lpstr>Pre-K for All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NYU Langone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Barreiro, Francesca</dc:creator>
  <cp:lastModifiedBy>Foster Idalis</cp:lastModifiedBy>
  <cp:revision>81</cp:revision>
  <dcterms:created xsi:type="dcterms:W3CDTF">2017-11-29T15:42:44Z</dcterms:created>
  <dcterms:modified xsi:type="dcterms:W3CDTF">2018-02-23T21:40:38Z</dcterms:modified>
</cp:coreProperties>
</file>