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3"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16" clrIdx="0">
    <p:extLst/>
  </p:cmAuthor>
  <p:cmAuthor id="2" name="Barreiro, Francesca" initials="B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408" autoAdjust="0"/>
    <p:restoredTop sz="66014" autoAdjust="0"/>
  </p:normalViewPr>
  <p:slideViewPr>
    <p:cSldViewPr snapToGrid="0">
      <p:cViewPr varScale="1">
        <p:scale>
          <a:sx n="107" d="100"/>
          <a:sy n="107" d="100"/>
        </p:scale>
        <p:origin x="142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hasCustomPrompt="1"/>
          </p:nvPr>
        </p:nvSpPr>
        <p:spPr>
          <a:xfrm>
            <a:off x="3884613" y="0"/>
            <a:ext cx="2971800" cy="458788"/>
          </a:xfrm>
          <a:prstGeom prst="rect">
            <a:avLst/>
          </a:prstGeom>
        </p:spPr>
        <p:txBody>
          <a:bodyPr vert="horz" lIns="91440" tIns="45720" rIns="91440" bIns="45720" rtlCol="0"/>
          <a:lstStyle>
            <a:lvl1pPr algn="r">
              <a:defRPr sz="1200"/>
            </a:lvl1pPr>
          </a:lstStyle>
          <a:p>
            <a:fld id="{0B875613-A269-4266-9E56-B7F675D7790D}" type="datetimeFigureOut">
              <a:rPr lang="en-US" smtClean="0"/>
              <a:t>2/23/2018</a:t>
            </a:fld>
            <a:endParaRPr lang="en-US" smtClean="0"/>
          </a:p>
        </p:txBody>
      </p:sp>
      <p:sp>
        <p:nvSpPr>
          <p:cNvPr id="4" name="Slide Image Placeholder 3"/>
          <p:cNvSpPr>
            <a:spLocks noGrp="1" noRot="1" noChangeAspect="1"/>
          </p:cNvSpPr>
          <p:nvPr>
            <p:ph type="sldImg" idx="2" hasCustomPrompt="1"/>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hasCustomPrompt="1"/>
          </p:nvPr>
        </p:nvSpPr>
        <p:spPr>
          <a:xfrm>
            <a:off x="685800" y="4400550"/>
            <a:ext cx="5486400" cy="3600450"/>
          </a:xfrm>
          <a:prstGeom prst="rect">
            <a:avLst/>
          </a:prstGeom>
        </p:spPr>
        <p:txBody>
          <a:bodyPr vert="horz" lIns="91440" tIns="45720" rIns="91440" bIns="45720" rtlCol="0"/>
          <a:lstStyle/>
          <a:p>
            <a:pPr lvl="0"/>
            <a:r>
              <a:rPr lang="fr-HT"/>
              <a:t>Edit Master text styles</a:t>
            </a:r>
          </a:p>
          <a:p>
            <a:pPr lvl="1"/>
            <a:r>
              <a:rPr lang="fr-HT"/>
              <a:t>Second level</a:t>
            </a:r>
          </a:p>
          <a:p>
            <a:pPr lvl="2"/>
            <a:r>
              <a:rPr lang="fr-HT"/>
              <a:t>Third level</a:t>
            </a:r>
          </a:p>
          <a:p>
            <a:pPr lvl="3"/>
            <a:r>
              <a:rPr lang="fr-HT"/>
              <a:t>Fourth level</a:t>
            </a:r>
          </a:p>
          <a:p>
            <a:pPr lvl="4"/>
            <a:r>
              <a:rPr lang="fr-HT"/>
              <a:t>Fifth level</a:t>
            </a:r>
          </a:p>
        </p:txBody>
      </p:sp>
      <p:sp>
        <p:nvSpPr>
          <p:cNvPr id="6" name="Footer Placeholder 5"/>
          <p:cNvSpPr>
            <a:spLocks noGrp="1"/>
          </p:cNvSpPr>
          <p:nvPr>
            <p:ph type="ftr" sz="quarter" idx="4" hasCustomPrompt="1"/>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hasCustomPrompt="1"/>
          </p:nvPr>
        </p:nvSpPr>
        <p:spPr>
          <a:xfrm>
            <a:off x="3884613" y="8685213"/>
            <a:ext cx="2971800" cy="458787"/>
          </a:xfrm>
          <a:prstGeom prst="rect">
            <a:avLst/>
          </a:prstGeom>
        </p:spPr>
        <p:txBody>
          <a:bodyPr vert="horz" lIns="91440" tIns="45720" rIns="91440" bIns="45720" rtlCol="0" anchor="b"/>
          <a:lstStyle>
            <a:lvl1pPr algn="r">
              <a:defRPr sz="1200"/>
            </a:lvl1pPr>
          </a:lstStyle>
          <a:p>
            <a:fld id="{D0373465-EB41-41E1-9632-FC7855FEE0F8}" type="slidenum">
              <a:rPr lang="en-US" smtClean="0"/>
              <a:t>‹#›</a:t>
            </a:fld>
            <a:endParaRPr lang="en-US" smtClean="0"/>
          </a:p>
        </p:txBody>
      </p:sp>
    </p:spTree>
    <p:extLst>
      <p:ext uri="{BB962C8B-B14F-4D97-AF65-F5344CB8AC3E}">
        <p14:creationId xmlns:p14="http://schemas.microsoft.com/office/powerpoint/2010/main" val="19383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*Note: This Power</a:t>
            </a:r>
            <a:r>
              <a:rPr lang="en-US" sz="1200" kern="1200" baseline="0" dirty="0" smtClean="0">
                <a:solidFill>
                  <a:schemeClr val="tx1"/>
                </a:solidFill>
                <a:effectLst/>
                <a:latin typeface="+mn-lt"/>
                <a:ea typeface="+mn-ea"/>
                <a:cs typeface="+mn-cs"/>
              </a:rPr>
              <a:t> Point is for an event with Families and children present. You can find more support in your </a:t>
            </a:r>
            <a:r>
              <a:rPr lang="en-US" sz="1200" i="1" kern="1200" baseline="0" dirty="0" smtClean="0">
                <a:solidFill>
                  <a:schemeClr val="tx1"/>
                </a:solidFill>
                <a:effectLst/>
                <a:latin typeface="+mn-lt"/>
                <a:ea typeface="+mn-ea"/>
                <a:cs typeface="+mn-cs"/>
              </a:rPr>
              <a:t>Pre-K Teacher, Leader and Staff Handbook.</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Welcome/Ice-breaker (5-10 </a:t>
            </a:r>
            <a:r>
              <a:rPr lang="en-US" sz="1200" b="1" i="0" kern="1200" dirty="0" err="1" smtClean="0">
                <a:solidFill>
                  <a:schemeClr val="tx1"/>
                </a:solidFill>
                <a:effectLst/>
                <a:latin typeface="+mn-lt"/>
                <a:ea typeface="+mn-ea"/>
                <a:cs typeface="+mn-cs"/>
              </a:rPr>
              <a:t>mins</a:t>
            </a:r>
            <a:r>
              <a:rPr lang="en-US" sz="1200" b="1" i="0" kern="1200" dirty="0" smtClean="0">
                <a:solidFill>
                  <a:schemeClr val="tx1"/>
                </a:solidFill>
                <a:effectLst/>
                <a:latin typeface="+mn-lt"/>
                <a:ea typeface="+mn-ea"/>
                <a:cs typeface="+mn-cs"/>
              </a:rPr>
              <a:t>)</a:t>
            </a:r>
          </a:p>
          <a:p>
            <a:pPr marL="0" indent="0">
              <a:buFont typeface="Arial" panose="020B0604020202020204" pitchFamily="34" charset="0"/>
              <a:buNone/>
            </a:pP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Greet families warmly.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*Have a plan to welcome latecomers and transition them smoothly into the current activity.</a:t>
            </a:r>
          </a:p>
          <a:p>
            <a:endParaRPr lang="en-US"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Invite families to build </a:t>
            </a:r>
            <a:r>
              <a:rPr lang="en-US" sz="1200" kern="1200" dirty="0" smtClean="0">
                <a:solidFill>
                  <a:schemeClr val="tx1"/>
                </a:solidFill>
                <a:effectLst/>
                <a:latin typeface="+mn-lt"/>
                <a:ea typeface="+mn-ea"/>
                <a:cs typeface="+mn-cs"/>
              </a:rPr>
              <a:t>with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cards however they choose. Demonstrate how to line up the slits to fit the cards together. You might also have an example structure set up to demonstrate.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Encourage families to play and talk with each other. </a:t>
            </a:r>
          </a:p>
          <a:p>
            <a:pPr lvl="0"/>
            <a:endParaRPr lang="en-US" sz="1200" i="0" u="none" strike="noStrike" kern="1200" dirty="0" smtClean="0">
              <a:solidFill>
                <a:schemeClr val="tx1"/>
              </a:solidFill>
              <a:effectLst/>
              <a:latin typeface="+mn-lt"/>
              <a:ea typeface="+mn-ea"/>
              <a:cs typeface="+mn-cs"/>
            </a:endParaRPr>
          </a:p>
          <a:p>
            <a:pPr lvl="0"/>
            <a:r>
              <a:rPr lang="en-US" sz="1200" i="0" u="none" strike="noStrike" kern="1200" dirty="0" smtClean="0">
                <a:solidFill>
                  <a:schemeClr val="tx1"/>
                </a:solidFill>
                <a:effectLst/>
                <a:latin typeface="+mn-lt"/>
                <a:ea typeface="+mn-ea"/>
                <a:cs typeface="+mn-cs"/>
              </a:rPr>
              <a:t>R</a:t>
            </a:r>
            <a:r>
              <a:rPr lang="en-US" sz="1200" u="none" kern="1200" dirty="0" smtClean="0">
                <a:solidFill>
                  <a:schemeClr val="tx1"/>
                </a:solidFill>
                <a:effectLst/>
                <a:latin typeface="+mn-lt"/>
                <a:ea typeface="+mn-ea"/>
                <a:cs typeface="+mn-cs"/>
              </a:rPr>
              <a:t>einforce children’s </a:t>
            </a:r>
            <a:r>
              <a:rPr lang="en-US" sz="1200" kern="1200" dirty="0" smtClean="0">
                <a:solidFill>
                  <a:schemeClr val="tx1"/>
                </a:solidFill>
                <a:effectLst/>
                <a:latin typeface="+mn-lt"/>
                <a:ea typeface="+mn-ea"/>
                <a:cs typeface="+mn-cs"/>
              </a:rPr>
              <a:t>creativity, effort, and social-emotional skills (e.g., sharing, taking turns) using positive narration or specific praise. Consider using the examples from the </a:t>
            </a:r>
            <a:r>
              <a:rPr lang="en-US" sz="1200" i="1" kern="1200" dirty="0" smtClean="0">
                <a:solidFill>
                  <a:schemeClr val="tx1"/>
                </a:solidFill>
                <a:effectLst/>
                <a:latin typeface="+mn-lt"/>
                <a:ea typeface="+mn-ea"/>
                <a:cs typeface="+mn-cs"/>
              </a:rPr>
              <a:t>Fun with Feelings </a:t>
            </a:r>
            <a:r>
              <a:rPr lang="en-US" sz="1200" kern="1200" dirty="0" smtClean="0">
                <a:solidFill>
                  <a:schemeClr val="tx1"/>
                </a:solidFill>
                <a:effectLst/>
                <a:latin typeface="+mn-lt"/>
                <a:ea typeface="+mn-ea"/>
                <a:cs typeface="+mn-cs"/>
              </a:rPr>
              <a:t>Handbook.</a:t>
            </a:r>
          </a:p>
          <a:p>
            <a:r>
              <a:rPr lang="en-US" sz="1200" i="1" kern="1200" dirty="0" smtClean="0">
                <a:solidFill>
                  <a:schemeClr val="tx1"/>
                </a:solidFill>
                <a:effectLst/>
                <a:latin typeface="+mn-lt"/>
                <a:ea typeface="+mn-ea"/>
                <a:cs typeface="+mn-cs"/>
              </a:rPr>
              <a:t>For example, you could say: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“Wow you’re flying the card like an airplane! That’s a great use of your imagination.”</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1</a:t>
            </a:fld>
            <a:endParaRPr lang="en-US" smtClean="0"/>
          </a:p>
        </p:txBody>
      </p:sp>
    </p:spTree>
    <p:extLst>
      <p:ext uri="{BB962C8B-B14F-4D97-AF65-F5344CB8AC3E}">
        <p14:creationId xmlns:p14="http://schemas.microsoft.com/office/powerpoint/2010/main" val="69492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312414"/>
            <a:ext cx="5486400" cy="4831586"/>
          </a:xfrm>
        </p:spPr>
        <p:txBody>
          <a:bodyPr bIns="0"/>
          <a:lstStyle/>
          <a:p>
            <a:pPr lvl="0"/>
            <a:r>
              <a:rPr lang="en-US" sz="1200" b="1" kern="1200" dirty="0" smtClean="0">
                <a:solidFill>
                  <a:schemeClr val="tx1"/>
                </a:solidFill>
                <a:effectLst/>
                <a:latin typeface="+mn-lt"/>
                <a:ea typeface="+mn-ea"/>
                <a:cs typeface="+mn-cs"/>
              </a:rPr>
              <a:t>Why is it important? (5 </a:t>
            </a:r>
            <a:r>
              <a:rPr lang="en-US" sz="1200" b="1" kern="1200" dirty="0" err="1" smtClean="0">
                <a:solidFill>
                  <a:schemeClr val="tx1"/>
                </a:solidFill>
                <a:effectLst/>
                <a:latin typeface="+mn-lt"/>
                <a:ea typeface="+mn-ea"/>
                <a:cs typeface="+mn-cs"/>
              </a:rPr>
              <a:t>mins</a:t>
            </a:r>
            <a:r>
              <a:rPr lang="en-US" sz="1200" b="1" kern="1200" dirty="0" smtClean="0">
                <a:solidFill>
                  <a:schemeClr val="tx1"/>
                </a:solidFill>
                <a:effectLst/>
                <a:latin typeface="+mn-lt"/>
                <a:ea typeface="+mn-ea"/>
                <a:cs typeface="+mn-cs"/>
              </a:rPr>
              <a:t>)</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Briefly explain</a:t>
            </a:r>
            <a:r>
              <a:rPr lang="en-US" sz="1200" b="0" kern="1200" baseline="0" dirty="0" smtClean="0">
                <a:solidFill>
                  <a:schemeClr val="tx1"/>
                </a:solidFill>
                <a:effectLst/>
                <a:latin typeface="+mn-lt"/>
                <a:ea typeface="+mn-ea"/>
                <a:cs typeface="+mn-cs"/>
              </a:rPr>
              <a:t> why it is important for children to learn about feelings. </a:t>
            </a:r>
            <a:endParaRPr lang="en-US" dirty="0" smtClean="0"/>
          </a:p>
          <a:p>
            <a:pPr lvl="0"/>
            <a:r>
              <a:rPr lang="en-US" dirty="0" smtClean="0"/>
              <a:t>You</a:t>
            </a:r>
            <a:r>
              <a:rPr lang="en-US" baseline="0" dirty="0" smtClean="0"/>
              <a:t> </a:t>
            </a:r>
            <a:r>
              <a:rPr lang="en-US" dirty="0" smtClean="0"/>
              <a:t>might say:</a:t>
            </a:r>
          </a:p>
          <a:p>
            <a:endParaRPr lang="en-US" sz="600" b="1" dirty="0" smtClean="0"/>
          </a:p>
          <a:p>
            <a:r>
              <a:rPr lang="en-US" i="1" dirty="0" smtClean="0"/>
              <a:t>Young children at this age are just learning about feelings. </a:t>
            </a:r>
          </a:p>
          <a:p>
            <a:r>
              <a:rPr lang="en-US" i="1" dirty="0" smtClean="0"/>
              <a:t>It is common for them to yell and shout when they are happy, or to hit and throw things when they are angry.</a:t>
            </a:r>
          </a:p>
          <a:p>
            <a:endParaRPr lang="en-US" sz="500" dirty="0" smtClean="0"/>
          </a:p>
          <a:p>
            <a:r>
              <a:rPr lang="en-US" b="0" dirty="0" smtClean="0"/>
              <a:t>Repeat in child friendly language</a:t>
            </a:r>
            <a:r>
              <a:rPr lang="en-US" b="0" i="1" dirty="0" smtClean="0"/>
              <a:t>:</a:t>
            </a:r>
            <a:endParaRPr lang="en-US" b="0" dirty="0" smtClean="0"/>
          </a:p>
          <a:p>
            <a:r>
              <a:rPr lang="en-US" i="1" dirty="0" smtClean="0"/>
              <a:t>We all have strong feelings. Sometimes we feel happy, excited or proud. Sometimes we feel angry, sad or scared. We may feel frustrated sometimes when we’re learning to do something new.</a:t>
            </a:r>
          </a:p>
          <a:p>
            <a:endParaRPr lang="en-US" sz="500" i="1" dirty="0" smtClean="0"/>
          </a:p>
          <a:p>
            <a:r>
              <a:rPr lang="en-US" i="1" dirty="0" smtClean="0"/>
              <a:t>There is very strong evidence that learning to deal with feelings matters, from studies that start when children are young and follow their progress all the way through high school and into adult life. </a:t>
            </a:r>
          </a:p>
          <a:p>
            <a:endParaRPr lang="en-US" sz="500" b="1" i="1" dirty="0" smtClean="0"/>
          </a:p>
          <a:p>
            <a:r>
              <a:rPr lang="en-US" b="0" dirty="0" smtClean="0"/>
              <a:t>Option to walk through the infographic. Leave out any pieces you feel are inappropriate for children (e.g., the </a:t>
            </a:r>
            <a:r>
              <a:rPr lang="en-US" b="0" i="1" dirty="0" smtClean="0"/>
              <a:t>drugs and alcohol).</a:t>
            </a:r>
          </a:p>
          <a:p>
            <a:endParaRPr lang="en-US" sz="500" b="0" i="1" dirty="0" smtClean="0"/>
          </a:p>
          <a:p>
            <a:r>
              <a:rPr lang="en-US" sz="500" b="0" i="0" dirty="0" smtClean="0"/>
              <a:t>Say</a:t>
            </a:r>
            <a:r>
              <a:rPr lang="en-US" sz="500" b="0" i="0" baseline="0" dirty="0" smtClean="0"/>
              <a:t> a little about how children learn about feelings in pre-K:</a:t>
            </a:r>
            <a:endParaRPr lang="en-US" sz="500" b="0" i="0" dirty="0" smtClean="0"/>
          </a:p>
          <a:p>
            <a:r>
              <a:rPr lang="en-US" i="1" dirty="0" smtClean="0"/>
              <a:t>One of the important things you’re learning in pre-K is to notice when you have a strong feeling in your body. You can tell a grown-up or a friend how you’re feeling. "I’m so excited I want to jump up and down!" Or, "I’m frustrated. I need help.“ </a:t>
            </a:r>
          </a:p>
          <a:p>
            <a:r>
              <a:rPr lang="en-US" b="0" dirty="0" smtClean="0"/>
              <a:t>*You may also want to add in specific examples of how children at your site or in your classroom have been learning about feelings. </a:t>
            </a:r>
            <a:endParaRPr lang="en-US" b="0" i="1" dirty="0" smtClean="0"/>
          </a:p>
          <a:p>
            <a:endParaRPr lang="en-US" sz="500" dirty="0" smtClean="0"/>
          </a:p>
          <a:p>
            <a:r>
              <a:rPr lang="en-US" b="1" dirty="0" smtClean="0"/>
              <a:t>*HANDOUT AVAILABLE: </a:t>
            </a:r>
            <a:r>
              <a:rPr lang="en-US" b="0" dirty="0" smtClean="0"/>
              <a:t>Note that this slide can be found on pages 4 &amp; 5 of your Teacher/Leader/Staff Handbook, and can be copied as a handout for families. It is also available to be printed online. </a:t>
            </a:r>
          </a:p>
          <a:p>
            <a:pPr lvl="0"/>
            <a:endParaRPr lang="en-US" i="1" dirty="0" smtClean="0"/>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373465-EB41-41E1-9632-FC7855FEE0F8}" type="slidenum">
              <a:rPr lang="en-US" smtClean="0"/>
              <a:t>2</a:t>
            </a:fld>
            <a:endParaRPr lang="en-US" smtClean="0"/>
          </a:p>
        </p:txBody>
      </p:sp>
    </p:spTree>
    <p:extLst>
      <p:ext uri="{BB962C8B-B14F-4D97-AF65-F5344CB8AC3E}">
        <p14:creationId xmlns:p14="http://schemas.microsoft.com/office/powerpoint/2010/main" val="11912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HT" sz="1200" b="1">
                <a:solidFill>
                  <a:schemeClr val="tx1"/>
                </a:solidFill>
                <a:latin typeface="+mn-lt"/>
                <a:ea typeface="+mn-ea"/>
                <a:cs typeface="+mn-cs"/>
              </a:rPr>
              <a:t>Introduce Handbook and Model using the Fun with Feelings Cards (5 mins)</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HT" sz="1200">
                <a:solidFill>
                  <a:schemeClr val="tx1"/>
                </a:solidFill>
                <a:latin typeface="+mn-lt"/>
                <a:ea typeface="+mn-ea"/>
                <a:cs typeface="+mn-cs"/>
              </a:rPr>
              <a:t>Show families the </a:t>
            </a:r>
            <a:r>
              <a:rPr lang="fr-HT" sz="1200" i="1">
                <a:solidFill>
                  <a:schemeClr val="tx1"/>
                </a:solidFill>
                <a:latin typeface="+mn-lt"/>
                <a:ea typeface="+mn-ea"/>
                <a:cs typeface="+mn-cs"/>
              </a:rPr>
              <a:t>Fun with Feelings </a:t>
            </a:r>
            <a:r>
              <a:rPr lang="fr-HT" sz="1200">
                <a:solidFill>
                  <a:schemeClr val="tx1"/>
                </a:solidFill>
                <a:latin typeface="+mn-lt"/>
                <a:ea typeface="+mn-ea"/>
                <a:cs typeface="+mn-cs"/>
              </a:rPr>
              <a:t>cards and the Family Handbook they will receive with their deck.</a:t>
            </a:r>
          </a:p>
          <a:p>
            <a:pPr marL="171450" indent="-171450">
              <a:buFont typeface="Arial" panose="020B0604020202020204" pitchFamily="34" charset="0"/>
              <a:buChar char="•"/>
            </a:pPr>
            <a:r>
              <a:rPr lang="fr-HT" sz="1200" u="sng">
                <a:solidFill>
                  <a:schemeClr val="tx1"/>
                </a:solidFill>
                <a:latin typeface="+mn-lt"/>
                <a:ea typeface="+mn-ea"/>
                <a:cs typeface="+mn-cs"/>
              </a:rPr>
              <a:t>Show</a:t>
            </a:r>
            <a:r>
              <a:rPr lang="fr-HT" sz="1200">
                <a:solidFill>
                  <a:schemeClr val="tx1"/>
                </a:solidFill>
                <a:latin typeface="+mn-lt"/>
                <a:ea typeface="+mn-ea"/>
                <a:cs typeface="+mn-cs"/>
              </a:rPr>
              <a:t> the </a:t>
            </a:r>
            <a:r>
              <a:rPr lang="fr-HT" sz="1200" u="sng">
                <a:solidFill>
                  <a:schemeClr val="tx1"/>
                </a:solidFill>
                <a:latin typeface="+mn-lt"/>
                <a:ea typeface="+mn-ea"/>
                <a:cs typeface="+mn-cs"/>
              </a:rPr>
              <a:t>2 types of cards</a:t>
            </a:r>
            <a:r>
              <a:rPr lang="fr-HT" sz="1200">
                <a:solidFill>
                  <a:schemeClr val="tx1"/>
                </a:solidFill>
                <a:latin typeface="+mn-lt"/>
                <a:ea typeface="+mn-ea"/>
                <a:cs typeface="+mn-cs"/>
              </a:rPr>
              <a:t>: </a:t>
            </a:r>
          </a:p>
          <a:p>
            <a:pPr marL="628650" lvl="1" indent="-171450">
              <a:buFont typeface="Arial" panose="020B0604020202020204" pitchFamily="34" charset="0"/>
              <a:buChar char="•"/>
            </a:pPr>
            <a:r>
              <a:rPr lang="fr-HT" sz="1200" b="0">
                <a:solidFill>
                  <a:schemeClr val="tx1"/>
                </a:solidFill>
                <a:latin typeface="+mn-lt"/>
                <a:ea typeface="+mn-ea"/>
                <a:cs typeface="+mn-cs"/>
              </a:rPr>
              <a:t>Orange “I feel” cards show different feelings.</a:t>
            </a:r>
          </a:p>
          <a:p>
            <a:pPr marL="628650" lvl="1" indent="-171450">
              <a:buFont typeface="Arial" panose="020B0604020202020204" pitchFamily="34" charset="0"/>
              <a:buChar char="•"/>
            </a:pPr>
            <a:r>
              <a:rPr lang="fr-HT" sz="1200" b="0">
                <a:solidFill>
                  <a:schemeClr val="tx1"/>
                </a:solidFill>
                <a:latin typeface="+mn-lt"/>
                <a:ea typeface="+mn-ea"/>
                <a:cs typeface="+mn-cs"/>
              </a:rPr>
              <a:t>Purple “I can” </a:t>
            </a:r>
            <a:r>
              <a:rPr lang="fr-HT" sz="1200">
                <a:solidFill>
                  <a:schemeClr val="tx1"/>
                </a:solidFill>
                <a:latin typeface="+mn-lt"/>
                <a:ea typeface="+mn-ea"/>
                <a:cs typeface="+mn-cs"/>
              </a:rPr>
              <a:t>cards show different actions you can take to express the feeling, calm down or feel better. </a:t>
            </a:r>
          </a:p>
          <a:p>
            <a:pPr marL="171450" lvl="0" indent="-171450">
              <a:spcAft>
                <a:spcPts val="600"/>
              </a:spcAft>
              <a:buFont typeface="Arial" panose="020B0604020202020204" pitchFamily="34" charset="0"/>
              <a:buChar char="•"/>
            </a:pPr>
            <a:r>
              <a:rPr lang="fr-HT" sz="1200" b="0" i="1">
                <a:solidFill>
                  <a:schemeClr val="tx1"/>
                </a:solidFill>
                <a:latin typeface="+mn-lt"/>
                <a:ea typeface="+mn-ea"/>
                <a:cs typeface="+mn-cs"/>
              </a:rPr>
              <a:t>At</a:t>
            </a:r>
            <a:r>
              <a:rPr lang="fr-HT" sz="1200" b="0" i="1" baseline="0">
                <a:solidFill>
                  <a:schemeClr val="tx1"/>
                </a:solidFill>
                <a:latin typeface="+mn-lt"/>
                <a:ea typeface="+mn-ea"/>
                <a:cs typeface="+mn-cs"/>
              </a:rPr>
              <a:t> the bottom of these cards there are little icons: a heart on the feelings cards and a lightbulb on the action cards. </a:t>
            </a:r>
            <a:r>
              <a:rPr lang="fr-HT" sz="1200" b="0" i="1" u="sng" baseline="0">
                <a:solidFill>
                  <a:schemeClr val="tx1"/>
                </a:solidFill>
                <a:latin typeface="+mn-lt"/>
                <a:ea typeface="+mn-ea"/>
                <a:cs typeface="+mn-cs"/>
              </a:rPr>
              <a:t>icons yo koresponn yonn ak lòt lè </a:t>
            </a:r>
            <a:r>
              <a:rPr lang="fr-HT" sz="1200" b="0" i="1" baseline="0">
                <a:solidFill>
                  <a:schemeClr val="tx1"/>
                </a:solidFill>
                <a:latin typeface="+mn-lt"/>
                <a:ea typeface="+mn-ea"/>
                <a:cs typeface="+mn-cs"/>
              </a:rPr>
              <a:t> w konekte yon emosyon ak yon aksyon. </a:t>
            </a:r>
          </a:p>
          <a:p>
            <a:pPr marL="628650" lvl="1" indent="-171450">
              <a:spcAft>
                <a:spcPts val="600"/>
              </a:spcAft>
              <a:buFont typeface="Arial" panose="020B0604020202020204" pitchFamily="34" charset="0"/>
              <a:buChar char="•"/>
            </a:pPr>
            <a:r>
              <a:rPr lang="fr-HT" sz="1200" b="0" i="0" baseline="0">
                <a:solidFill>
                  <a:schemeClr val="tx1"/>
                </a:solidFill>
                <a:latin typeface="+mn-lt"/>
                <a:ea typeface="+mn-ea"/>
                <a:cs typeface="+mn-cs"/>
              </a:rPr>
              <a:t>Demonstrate how the icons match up at the bottom when you put the cards together.</a:t>
            </a:r>
          </a:p>
          <a:p>
            <a:pPr marL="171450" lvl="0" indent="-171450">
              <a:spcAft>
                <a:spcPts val="600"/>
              </a:spcAft>
              <a:buFont typeface="Arial" panose="020B0604020202020204" pitchFamily="34" charset="0"/>
              <a:buChar char="•"/>
            </a:pPr>
            <a:r>
              <a:rPr lang="fr-HT" sz="1200" b="0" i="1">
                <a:solidFill>
                  <a:schemeClr val="tx1"/>
                </a:solidFill>
                <a:latin typeface="+mn-lt"/>
                <a:ea typeface="+mn-ea"/>
                <a:cs typeface="+mn-cs"/>
              </a:rPr>
              <a:t>The</a:t>
            </a:r>
            <a:r>
              <a:rPr lang="fr-HT" sz="1200" b="0" i="1" baseline="0">
                <a:solidFill>
                  <a:schemeClr val="tx1"/>
                </a:solidFill>
                <a:latin typeface="+mn-lt"/>
                <a:ea typeface="+mn-ea"/>
                <a:cs typeface="+mn-cs"/>
              </a:rPr>
              <a:t> cards can also be used to build with! </a:t>
            </a:r>
          </a:p>
          <a:p>
            <a:pPr marL="628650" lvl="1" indent="-171450">
              <a:spcAft>
                <a:spcPts val="600"/>
              </a:spcAft>
              <a:buFont typeface="Arial" panose="020B0604020202020204" pitchFamily="34" charset="0"/>
              <a:buChar char="•"/>
            </a:pPr>
            <a:r>
              <a:rPr lang="fr-HT" sz="1200" b="0">
                <a:solidFill>
                  <a:schemeClr val="tx1"/>
                </a:solidFill>
                <a:latin typeface="+mn-lt"/>
                <a:ea typeface="+mn-ea"/>
                <a:cs typeface="+mn-cs"/>
              </a:rPr>
              <a:t>If</a:t>
            </a:r>
            <a:r>
              <a:rPr lang="fr-HT" sz="1200" b="0" baseline="0">
                <a:solidFill>
                  <a:schemeClr val="tx1"/>
                </a:solidFill>
                <a:latin typeface="+mn-lt"/>
                <a:ea typeface="+mn-ea"/>
                <a:cs typeface="+mn-cs"/>
              </a:rPr>
              <a:t> you haven’t already, d</a:t>
            </a:r>
            <a:r>
              <a:rPr lang="fr-HT" sz="1200" b="0">
                <a:solidFill>
                  <a:schemeClr val="tx1"/>
                </a:solidFill>
                <a:latin typeface="+mn-lt"/>
                <a:ea typeface="+mn-ea"/>
                <a:cs typeface="+mn-cs"/>
              </a:rPr>
              <a:t>emonstrate how the cards can be</a:t>
            </a:r>
            <a:r>
              <a:rPr lang="fr-HT" sz="1200" b="0" baseline="0">
                <a:solidFill>
                  <a:schemeClr val="tx1"/>
                </a:solidFill>
                <a:latin typeface="+mn-lt"/>
                <a:ea typeface="+mn-ea"/>
                <a:cs typeface="+mn-cs"/>
              </a:rPr>
              <a:t> used to build by connecting the slits.  </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HT" sz="1200" u="sng">
                <a:solidFill>
                  <a:schemeClr val="tx1"/>
                </a:solidFill>
                <a:latin typeface="+mn-lt"/>
                <a:ea typeface="+mn-ea"/>
                <a:cs typeface="+mn-cs"/>
              </a:rPr>
              <a:t>Show</a:t>
            </a:r>
            <a:r>
              <a:rPr lang="fr-HT" sz="1200">
                <a:solidFill>
                  <a:schemeClr val="tx1"/>
                </a:solidFill>
                <a:latin typeface="+mn-lt"/>
                <a:ea typeface="+mn-ea"/>
                <a:cs typeface="+mn-cs"/>
              </a:rPr>
              <a:t> the three sets of </a:t>
            </a:r>
            <a:r>
              <a:rPr lang="fr-HT" sz="1200" u="sng">
                <a:solidFill>
                  <a:schemeClr val="tx1"/>
                </a:solidFill>
                <a:latin typeface="+mn-lt"/>
                <a:ea typeface="+mn-ea"/>
                <a:cs typeface="+mn-cs"/>
              </a:rPr>
              <a:t>instruction cards</a:t>
            </a:r>
            <a:r>
              <a:rPr lang="fr-HT" sz="1200">
                <a:solidFill>
                  <a:schemeClr val="tx1"/>
                </a:solidFill>
                <a:latin typeface="+mn-lt"/>
                <a:ea typeface="+mn-ea"/>
                <a:cs typeface="+mn-cs"/>
              </a:rPr>
              <a:t> - Build, Play, Teach. Convey that the cards are designed for families and children to use however they choose.</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HT" sz="1200" u="sng">
                <a:solidFill>
                  <a:schemeClr val="tx1"/>
                </a:solidFill>
                <a:latin typeface="+mn-lt"/>
                <a:ea typeface="+mn-ea"/>
                <a:cs typeface="+mn-cs"/>
              </a:rPr>
              <a:t>Model</a:t>
            </a:r>
            <a:r>
              <a:rPr lang="fr-HT" sz="1200">
                <a:solidFill>
                  <a:schemeClr val="tx1"/>
                </a:solidFill>
                <a:latin typeface="+mn-lt"/>
                <a:ea typeface="+mn-ea"/>
                <a:cs typeface="+mn-cs"/>
              </a:rPr>
              <a:t> how you might use one of the ideas from the Handbook with a child. </a:t>
            </a:r>
          </a:p>
          <a:p>
            <a:pPr marL="628650" lvl="1" indent="-171450">
              <a:spcAft>
                <a:spcPts val="600"/>
              </a:spcAft>
              <a:buFont typeface="Arial" panose="020B0604020202020204" pitchFamily="34" charset="0"/>
              <a:buChar char="•"/>
            </a:pPr>
            <a:r>
              <a:rPr lang="fr-HT" sz="1200">
                <a:solidFill>
                  <a:schemeClr val="tx1"/>
                </a:solidFill>
                <a:latin typeface="+mn-lt"/>
                <a:ea typeface="+mn-ea"/>
                <a:cs typeface="+mn-cs"/>
              </a:rPr>
              <a:t>For example, read “Make a Face” on the Play page </a:t>
            </a:r>
            <a:r>
              <a:rPr lang="fr-HT" sz="1200" b="0">
                <a:solidFill>
                  <a:schemeClr val="tx1"/>
                </a:solidFill>
                <a:latin typeface="+mn-lt"/>
                <a:ea typeface="+mn-ea"/>
                <a:cs typeface="+mn-cs"/>
              </a:rPr>
              <a:t>in the family handbook (p. 4), </a:t>
            </a:r>
            <a:r>
              <a:rPr lang="fr-HT" sz="1200">
                <a:solidFill>
                  <a:schemeClr val="tx1"/>
                </a:solidFill>
                <a:latin typeface="+mn-lt"/>
                <a:ea typeface="+mn-ea"/>
                <a:cs typeface="+mn-cs"/>
              </a:rPr>
              <a:t>hold up an “I feel” card, say the feeling and make the face that goes with it.</a:t>
            </a:r>
          </a:p>
          <a:p>
            <a:pPr marL="628650" lvl="1" indent="-171450">
              <a:buFont typeface="Arial" panose="020B0604020202020204" pitchFamily="34" charset="0"/>
              <a:buChar char="•"/>
            </a:pPr>
            <a:r>
              <a:rPr lang="fr-HT" sz="1200">
                <a:solidFill>
                  <a:schemeClr val="tx1"/>
                </a:solidFill>
                <a:latin typeface="+mn-lt"/>
                <a:ea typeface="+mn-ea"/>
                <a:cs typeface="+mn-cs"/>
              </a:rPr>
              <a:t>Invite children to make the face too and describe what you see (You could say</a:t>
            </a:r>
            <a:r>
              <a:rPr lang="fr-HT" sz="1200" i="1">
                <a:solidFill>
                  <a:schemeClr val="tx1"/>
                </a:solidFill>
                <a:latin typeface="+mn-lt"/>
                <a:ea typeface="+mn-ea"/>
                <a:cs typeface="+mn-cs"/>
              </a:rPr>
              <a:t>, </a:t>
            </a:r>
            <a:r>
              <a:rPr lang="fr-HT" sz="1200">
                <a:solidFill>
                  <a:schemeClr val="tx1"/>
                </a:solidFill>
                <a:latin typeface="+mn-lt"/>
                <a:ea typeface="+mn-ea"/>
                <a:cs typeface="+mn-cs"/>
              </a:rPr>
              <a:t>“When you smile, your eyes sparkle.”)</a:t>
            </a:r>
          </a:p>
          <a:p>
            <a:r>
              <a:rPr lang="fr-HT" sz="120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D0373465-EB41-41E1-9632-FC7855FEE0F8}" type="slidenum">
              <a:rPr lang="en-US" smtClean="0"/>
              <a:t>3</a:t>
            </a:fld>
            <a:endParaRPr lang="en-US" smtClean="0"/>
          </a:p>
        </p:txBody>
      </p:sp>
    </p:spTree>
    <p:extLst>
      <p:ext uri="{BB962C8B-B14F-4D97-AF65-F5344CB8AC3E}">
        <p14:creationId xmlns:p14="http://schemas.microsoft.com/office/powerpoint/2010/main" val="106265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HT" sz="1200" b="1" i="0">
                <a:solidFill>
                  <a:schemeClr val="tx1"/>
                </a:solidFill>
                <a:latin typeface="+mn-lt"/>
                <a:ea typeface="+mn-ea"/>
                <a:cs typeface="+mn-cs"/>
              </a:rPr>
              <a:t>Invite</a:t>
            </a:r>
            <a:r>
              <a:rPr lang="fr-HT" sz="1200" b="1" i="0" baseline="0">
                <a:solidFill>
                  <a:schemeClr val="tx1"/>
                </a:solidFill>
                <a:latin typeface="+mn-lt"/>
                <a:ea typeface="+mn-ea"/>
                <a:cs typeface="+mn-cs"/>
              </a:rPr>
              <a:t> Families to Explore the Handbook and Play with the Cards (10-15 mins)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HT" sz="1200" b="0">
                <a:solidFill>
                  <a:schemeClr val="tx1"/>
                </a:solidFill>
                <a:latin typeface="+mn-lt"/>
                <a:ea typeface="+mn-ea"/>
                <a:cs typeface="+mn-cs"/>
              </a:rPr>
              <a:t>Choose one of the ideas from the </a:t>
            </a:r>
            <a:r>
              <a:rPr lang="fr-HT" sz="1200" b="0" i="1">
                <a:solidFill>
                  <a:schemeClr val="tx1"/>
                </a:solidFill>
                <a:latin typeface="+mn-lt"/>
                <a:ea typeface="+mn-ea"/>
                <a:cs typeface="+mn-cs"/>
              </a:rPr>
              <a:t>Play </a:t>
            </a:r>
            <a:r>
              <a:rPr lang="fr-HT" sz="1200" b="0">
                <a:solidFill>
                  <a:schemeClr val="tx1"/>
                </a:solidFill>
                <a:latin typeface="+mn-lt"/>
                <a:ea typeface="+mn-ea"/>
                <a:cs typeface="+mn-cs"/>
              </a:rPr>
              <a:t>page and suggest that families try that first. Hold up the Handbook and read aloud.</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HT" sz="1200" b="0">
                <a:solidFill>
                  <a:schemeClr val="tx1"/>
                </a:solidFill>
                <a:latin typeface="+mn-lt"/>
                <a:ea typeface="+mn-ea"/>
                <a:cs typeface="+mn-cs"/>
              </a:rPr>
              <a:t>Encourage families to move ahead to the first </a:t>
            </a:r>
            <a:r>
              <a:rPr lang="fr-HT" sz="1200" b="0" i="1">
                <a:solidFill>
                  <a:schemeClr val="tx1"/>
                </a:solidFill>
                <a:latin typeface="+mn-lt"/>
                <a:ea typeface="+mn-ea"/>
                <a:cs typeface="+mn-cs"/>
              </a:rPr>
              <a:t>Teach </a:t>
            </a:r>
            <a:r>
              <a:rPr lang="fr-HT" sz="1200" b="0">
                <a:solidFill>
                  <a:schemeClr val="tx1"/>
                </a:solidFill>
                <a:latin typeface="+mn-lt"/>
                <a:ea typeface="+mn-ea"/>
                <a:cs typeface="+mn-cs"/>
              </a:rPr>
              <a:t>page</a:t>
            </a:r>
            <a:r>
              <a:rPr lang="fr-HT" sz="1200" b="0" i="1">
                <a:solidFill>
                  <a:schemeClr val="tx1"/>
                </a:solidFill>
                <a:latin typeface="+mn-lt"/>
                <a:ea typeface="+mn-ea"/>
                <a:cs typeface="+mn-cs"/>
              </a:rPr>
              <a:t> </a:t>
            </a:r>
            <a:r>
              <a:rPr lang="fr-HT" sz="1200" b="0" i="0">
                <a:solidFill>
                  <a:schemeClr val="tx1"/>
                </a:solidFill>
                <a:latin typeface="+mn-lt"/>
                <a:ea typeface="+mn-ea"/>
                <a:cs typeface="+mn-cs"/>
              </a:rPr>
              <a:t>or</a:t>
            </a:r>
            <a:r>
              <a:rPr lang="fr-HT" sz="1200" b="0" i="0" baseline="0">
                <a:solidFill>
                  <a:schemeClr val="tx1"/>
                </a:solidFill>
                <a:latin typeface="+mn-lt"/>
                <a:ea typeface="+mn-ea"/>
                <a:cs typeface="+mn-cs"/>
              </a:rPr>
              <a:t> try another </a:t>
            </a:r>
            <a:r>
              <a:rPr lang="fr-HT" sz="1200" b="0" i="1" baseline="0">
                <a:solidFill>
                  <a:schemeClr val="tx1"/>
                </a:solidFill>
                <a:latin typeface="+mn-lt"/>
                <a:ea typeface="+mn-ea"/>
                <a:cs typeface="+mn-cs"/>
              </a:rPr>
              <a:t>Play </a:t>
            </a:r>
            <a:r>
              <a:rPr lang="fr-HT" sz="1200" b="0" i="0" baseline="0">
                <a:solidFill>
                  <a:schemeClr val="tx1"/>
                </a:solidFill>
                <a:latin typeface="+mn-lt"/>
                <a:ea typeface="+mn-ea"/>
                <a:cs typeface="+mn-cs"/>
              </a:rPr>
              <a:t>idea</a:t>
            </a:r>
            <a:r>
              <a:rPr lang="fr-HT" sz="1200" b="0" i="1">
                <a:solidFill>
                  <a:schemeClr val="tx1"/>
                </a:solidFill>
                <a:latin typeface="+mn-lt"/>
                <a:ea typeface="+mn-ea"/>
                <a:cs typeface="+mn-cs"/>
              </a:rPr>
              <a:t> </a:t>
            </a:r>
            <a:r>
              <a:rPr lang="fr-HT" sz="1200" b="0">
                <a:solidFill>
                  <a:schemeClr val="tx1"/>
                </a:solidFill>
                <a:latin typeface="+mn-lt"/>
                <a:ea typeface="+mn-ea"/>
                <a:cs typeface="+mn-cs"/>
              </a:rPr>
              <a:t>when they are ready.</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HT" sz="1200" b="0">
                <a:solidFill>
                  <a:schemeClr val="tx1"/>
                </a:solidFill>
                <a:latin typeface="+mn-lt"/>
                <a:ea typeface="+mn-ea"/>
                <a:cs typeface="+mn-cs"/>
              </a:rPr>
              <a:t>Support families who are struggling to engage their children in meaningful interactions by modeling strategies that you’ve found to be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b="0" i="0" strike="noStrike" baseline="0">
                <a:solidFill>
                  <a:schemeClr val="tx1"/>
                </a:solidFill>
                <a:latin typeface="+mn-lt"/>
                <a:ea typeface="+mn-ea"/>
                <a:cs typeface="+mn-cs"/>
              </a:rPr>
              <a:t>If children’s antsy-ness levels allow, </a:t>
            </a:r>
            <a:r>
              <a:rPr lang="fr-HT" sz="1200" baseline="0">
                <a:solidFill>
                  <a:schemeClr val="tx1"/>
                </a:solidFill>
                <a:latin typeface="+mn-lt"/>
                <a:ea typeface="+mn-ea"/>
                <a:cs typeface="+mn-cs"/>
              </a:rPr>
              <a:t>i</a:t>
            </a:r>
            <a:r>
              <a:rPr lang="fr-HT" sz="1200">
                <a:solidFill>
                  <a:schemeClr val="tx1"/>
                </a:solidFill>
                <a:latin typeface="+mn-lt"/>
                <a:ea typeface="+mn-ea"/>
                <a:cs typeface="+mn-cs"/>
              </a:rPr>
              <a:t>nvite families to share about their favorite part of the activity or any ideas they had about other creative ways to use the cards at home or on-the-go.</a:t>
            </a:r>
          </a:p>
        </p:txBody>
      </p:sp>
      <p:sp>
        <p:nvSpPr>
          <p:cNvPr id="4" name="Slide Number Placeholder 3"/>
          <p:cNvSpPr>
            <a:spLocks noGrp="1"/>
          </p:cNvSpPr>
          <p:nvPr>
            <p:ph type="sldNum" sz="quarter" idx="10"/>
          </p:nvPr>
        </p:nvSpPr>
        <p:spPr/>
        <p:txBody>
          <a:bodyPr/>
          <a:lstStyle/>
          <a:p>
            <a:fld id="{D0373465-EB41-41E1-9632-FC7855FEE0F8}" type="slidenum">
              <a:rPr lang="en-US" smtClean="0"/>
              <a:t>4</a:t>
            </a:fld>
            <a:endParaRPr lang="en-US" smtClean="0"/>
          </a:p>
        </p:txBody>
      </p:sp>
    </p:spTree>
    <p:extLst>
      <p:ext uri="{BB962C8B-B14F-4D97-AF65-F5344CB8AC3E}">
        <p14:creationId xmlns:p14="http://schemas.microsoft.com/office/powerpoint/2010/main" val="281628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HT" b="1"/>
              <a:t>Self-Reflection</a:t>
            </a:r>
            <a:r>
              <a:rPr lang="fr-HT" b="1" baseline="0"/>
              <a:t> </a:t>
            </a:r>
            <a:r>
              <a:rPr lang="fr-HT" b="1"/>
              <a:t>(2 Mins)</a:t>
            </a:r>
          </a:p>
          <a:p>
            <a:endParaRPr lang="en-US" b="1" i="1" dirty="0" smtClean="0"/>
          </a:p>
          <a:p>
            <a:r>
              <a:rPr lang="fr-HT" b="0" i="0"/>
              <a:t>*If</a:t>
            </a:r>
            <a:r>
              <a:rPr lang="fr-HT" b="0" i="0" baseline="0"/>
              <a:t> time and children’s antsy-ness level allows… </a:t>
            </a:r>
          </a:p>
          <a:p>
            <a:endParaRPr lang="en-US" b="0" i="1" dirty="0" smtClean="0"/>
          </a:p>
          <a:p>
            <a:r>
              <a:rPr lang="fr-HT" b="0" i="0"/>
              <a:t>Encourage</a:t>
            </a:r>
            <a:r>
              <a:rPr lang="fr-HT" b="0" i="0" baseline="0"/>
              <a:t> families to think to themselves briefly about what we have talked about today and how it related to their child.</a:t>
            </a:r>
          </a:p>
          <a:p>
            <a:r>
              <a:rPr lang="fr-HT" b="0" i="1" baseline="0"/>
              <a:t>I invite you to take a moment to reflect: Which, if any, social emotional skills may you want to work on with your child? How might you imagine using the cards at home or on the go?</a:t>
            </a:r>
          </a:p>
          <a:p>
            <a:endParaRPr lang="en-US" b="0"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HT" b="0" i="0" baseline="0"/>
              <a:t>Give them a minute to think quietly. </a:t>
            </a:r>
          </a:p>
          <a:p>
            <a:endParaRPr lang="en-US" b="0" i="1" baseline="0" dirty="0" smtClean="0"/>
          </a:p>
          <a:p>
            <a:r>
              <a:rPr lang="fr-HT" b="0" i="0" baseline="0"/>
              <a:t>After giving them a minute to think, remind them they can partner with their child’s teacher to learn more about Social Emotional Learning and how its done in their classroom. </a:t>
            </a:r>
          </a:p>
          <a:p>
            <a:endParaRPr lang="en-US" b="0" i="0" baseline="0" dirty="0" smtClean="0"/>
          </a:p>
          <a:p>
            <a:r>
              <a:rPr lang="fr-HT" b="0" i="1" baseline="0"/>
              <a:t>“If you are interested, consider sharing reflections and questions with your child’s teachers to learn more about your child’s Social Emotional Learning.”</a:t>
            </a:r>
          </a:p>
        </p:txBody>
      </p:sp>
      <p:sp>
        <p:nvSpPr>
          <p:cNvPr id="4" name="Slide Number Placeholder 3"/>
          <p:cNvSpPr>
            <a:spLocks noGrp="1"/>
          </p:cNvSpPr>
          <p:nvPr>
            <p:ph type="sldNum" sz="quarter" idx="10"/>
          </p:nvPr>
        </p:nvSpPr>
        <p:spPr/>
        <p:txBody>
          <a:bodyPr/>
          <a:lstStyle/>
          <a:p>
            <a:fld id="{D0373465-EB41-41E1-9632-FC7855FEE0F8}" type="slidenum">
              <a:rPr lang="en-US" smtClean="0"/>
              <a:t>5</a:t>
            </a:fld>
            <a:endParaRPr lang="en-US" smtClean="0"/>
          </a:p>
        </p:txBody>
      </p:sp>
    </p:spTree>
    <p:extLst>
      <p:ext uri="{BB962C8B-B14F-4D97-AF65-F5344CB8AC3E}">
        <p14:creationId xmlns:p14="http://schemas.microsoft.com/office/powerpoint/2010/main" val="341187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HT" b="0" i="0"/>
              <a:t>Ask Families to share any remaining</a:t>
            </a:r>
            <a:r>
              <a:rPr lang="fr-HT" b="0" i="0" baseline="0"/>
              <a:t> questions.</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39788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HT" sz="1200">
                <a:solidFill>
                  <a:schemeClr val="tx1"/>
                </a:solidFill>
                <a:latin typeface="+mn-lt"/>
                <a:ea typeface="+mn-ea"/>
                <a:cs typeface="+mn-cs"/>
              </a:rPr>
              <a:t>• Thank families for attendance and participation.</a:t>
            </a:r>
          </a:p>
          <a:p>
            <a:r>
              <a:rPr lang="fr-HT" sz="1200">
                <a:solidFill>
                  <a:schemeClr val="tx1"/>
                </a:solidFill>
                <a:latin typeface="+mn-lt"/>
                <a:ea typeface="+mn-ea"/>
                <a:cs typeface="+mn-cs"/>
              </a:rPr>
              <a:t>• If possible, make yourself available for brief one-on-one interactions with families as they leave.</a:t>
            </a:r>
          </a:p>
          <a:p>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373643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fr-HT"/>
              <a:t>Click to edit Master title style</a:t>
            </a:r>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fr-HT"/>
              <a:t>Click to edit Master subtitle style</a:t>
            </a:r>
          </a:p>
        </p:txBody>
      </p:sp>
    </p:spTree>
    <p:extLst>
      <p:ext uri="{BB962C8B-B14F-4D97-AF65-F5344CB8AC3E}">
        <p14:creationId xmlns:p14="http://schemas.microsoft.com/office/powerpoint/2010/main" val="24227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fr-HT"/>
              <a:t>Click to edit Section Break</a:t>
            </a:r>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67195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fr-HT"/>
              <a:t>Click to edit Section Break</a:t>
            </a:r>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2206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fr-HT"/>
              <a:t>Click to edit Section Break</a:t>
            </a:r>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35086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HT"/>
              <a:t>Click to edit Master title style</a:t>
            </a:r>
          </a:p>
        </p:txBody>
      </p:sp>
      <p:sp>
        <p:nvSpPr>
          <p:cNvPr id="3" name="Content Placeholder 2"/>
          <p:cNvSpPr>
            <a:spLocks noGrp="1"/>
          </p:cNvSpPr>
          <p:nvPr>
            <p:ph idx="1" hasCustomPrompt="1"/>
          </p:nvPr>
        </p:nvSpPr>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75945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5"/>
            <a:ext cx="7886700" cy="2852737"/>
          </a:xfrm>
        </p:spPr>
        <p:txBody>
          <a:bodyPr anchor="b"/>
          <a:lstStyle>
            <a:lvl1pPr>
              <a:defRPr sz="4500"/>
            </a:lvl1pPr>
          </a:lstStyle>
          <a:p>
            <a:r>
              <a:rPr lang="fr-HT"/>
              <a:t>Click to edit Master title style</a:t>
            </a:r>
          </a:p>
        </p:txBody>
      </p:sp>
      <p:sp>
        <p:nvSpPr>
          <p:cNvPr id="3" name="Text Placeholder 2"/>
          <p:cNvSpPr>
            <a:spLocks noGrp="1"/>
          </p:cNvSpPr>
          <p:nvPr>
            <p:ph type="body" idx="1" hasCustomPrompt="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fr-HT"/>
              <a:t>Click to edit Master text styles</a:t>
            </a:r>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08884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HT"/>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4" name="Content Placeholder 3"/>
          <p:cNvSpPr>
            <a:spLocks noGrp="1"/>
          </p:cNvSpPr>
          <p:nvPr>
            <p:ph sz="half" idx="2" hasCustomPrompt="1"/>
          </p:nvPr>
        </p:nvSpPr>
        <p:spPr>
          <a:xfrm>
            <a:off x="4648200" y="1825625"/>
            <a:ext cx="3867150" cy="4351338"/>
          </a:xfrm>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970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73"/>
            <a:ext cx="7886700" cy="1325563"/>
          </a:xfrm>
        </p:spPr>
        <p:txBody>
          <a:bodyPr/>
          <a:lstStyle/>
          <a:p>
            <a:r>
              <a:rPr lang="fr-HT"/>
              <a:t>Click to edit Master title style</a:t>
            </a:r>
          </a:p>
        </p:txBody>
      </p:sp>
      <p:sp>
        <p:nvSpPr>
          <p:cNvPr id="3" name="Text Placeholder 2"/>
          <p:cNvSpPr>
            <a:spLocks noGrp="1"/>
          </p:cNvSpPr>
          <p:nvPr>
            <p:ph type="body" idx="1" hasCustomPrompt="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fr-HT"/>
              <a:t>Click to edit Master text styles</a:t>
            </a:r>
          </a:p>
        </p:txBody>
      </p:sp>
      <p:sp>
        <p:nvSpPr>
          <p:cNvPr id="4" name="Content Placeholder 3"/>
          <p:cNvSpPr>
            <a:spLocks noGrp="1"/>
          </p:cNvSpPr>
          <p:nvPr>
            <p:ph sz="half" idx="2" hasCustomPrompt="1"/>
          </p:nvPr>
        </p:nvSpPr>
        <p:spPr>
          <a:xfrm>
            <a:off x="630239" y="2505075"/>
            <a:ext cx="3868737" cy="3684588"/>
          </a:xfrm>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5" name="Text Placeholder 4"/>
          <p:cNvSpPr>
            <a:spLocks noGrp="1"/>
          </p:cNvSpPr>
          <p:nvPr>
            <p:ph type="body" sz="quarter" idx="3" hasCustomPrompt="1"/>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fr-HT"/>
              <a:t>Click to edit Master text styles</a:t>
            </a:r>
          </a:p>
        </p:txBody>
      </p:sp>
      <p:sp>
        <p:nvSpPr>
          <p:cNvPr id="6" name="Content Placeholder 5"/>
          <p:cNvSpPr>
            <a:spLocks noGrp="1"/>
          </p:cNvSpPr>
          <p:nvPr>
            <p:ph sz="quarter" idx="4" hasCustomPrompt="1"/>
          </p:nvPr>
        </p:nvSpPr>
        <p:spPr>
          <a:xfrm>
            <a:off x="4629150" y="2505075"/>
            <a:ext cx="3887788" cy="3684588"/>
          </a:xfrm>
        </p:spPr>
        <p:txBody>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7" name="Date Placeholder 6"/>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5265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664832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83" y="457200"/>
            <a:ext cx="2949575" cy="1600200"/>
          </a:xfrm>
        </p:spPr>
        <p:txBody>
          <a:bodyPr anchor="b"/>
          <a:lstStyle>
            <a:lvl1pPr>
              <a:defRPr sz="2400"/>
            </a:lvl1pPr>
          </a:lstStyle>
          <a:p>
            <a:r>
              <a:rPr lang="fr-HT"/>
              <a:t>Click to edit Master title style</a:t>
            </a:r>
          </a:p>
        </p:txBody>
      </p:sp>
      <p:sp>
        <p:nvSpPr>
          <p:cNvPr id="3" name="Content Placeholder 2"/>
          <p:cNvSpPr>
            <a:spLocks noGrp="1"/>
          </p:cNvSpPr>
          <p:nvPr>
            <p:ph idx="1" hasCustomPrompt="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4" name="Text Placeholder 3"/>
          <p:cNvSpPr>
            <a:spLocks noGrp="1"/>
          </p:cNvSpPr>
          <p:nvPr>
            <p:ph type="body" sz="half" idx="2" hasCustomPrompt="1"/>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fr-HT"/>
              <a:t>Click to edit Master text styles</a:t>
            </a:r>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smtClean="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smtClean="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95884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fr-HT" noProof="0"/>
              <a:t>Click icon to add media</a:t>
            </a:r>
          </a:p>
        </p:txBody>
      </p:sp>
    </p:spTree>
    <p:extLst>
      <p:ext uri="{BB962C8B-B14F-4D97-AF65-F5344CB8AC3E}">
        <p14:creationId xmlns:p14="http://schemas.microsoft.com/office/powerpoint/2010/main" val="191166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fr-HT"/>
              <a:t>Click to edit Master title style</a:t>
            </a:r>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fr-HT"/>
              <a:t>Click to edit Master subtitle style</a:t>
            </a:r>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42922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fr-HT" noProof="0"/>
              <a:t>Click icon to add media</a:t>
            </a:r>
          </a:p>
        </p:txBody>
      </p:sp>
    </p:spTree>
    <p:extLst>
      <p:ext uri="{BB962C8B-B14F-4D97-AF65-F5344CB8AC3E}">
        <p14:creationId xmlns:p14="http://schemas.microsoft.com/office/powerpoint/2010/main" val="3254115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solidFill>
            <a:srgbClr val="580F8B"/>
          </a:solidFill>
        </p:spPr>
        <p:txBody>
          <a:bodyPr/>
          <a:lstStyle>
            <a:lvl1pPr>
              <a:defRPr sz="3300" baseline="0">
                <a:solidFill>
                  <a:schemeClr val="bg1"/>
                </a:solidFill>
                <a:latin typeface="Gill Sans Light"/>
                <a:cs typeface="Gill Sans Light"/>
              </a:defRPr>
            </a:lvl1pPr>
          </a:lstStyle>
          <a:p>
            <a:r>
              <a:rPr lang="fr-HT"/>
              <a:t>Click to edit Master title style</a:t>
            </a:r>
          </a:p>
        </p:txBody>
      </p:sp>
    </p:spTree>
    <p:extLst>
      <p:ext uri="{BB962C8B-B14F-4D97-AF65-F5344CB8AC3E}">
        <p14:creationId xmlns:p14="http://schemas.microsoft.com/office/powerpoint/2010/main" val="208764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52760" y="228604"/>
            <a:ext cx="8229600" cy="1142999"/>
          </a:xfrm>
        </p:spPr>
        <p:txBody>
          <a:bodyPr anchor="t"/>
          <a:lstStyle>
            <a:lvl1pPr algn="ctr">
              <a:defRPr sz="3750" b="0">
                <a:latin typeface="Gill Sans Light"/>
                <a:cs typeface="Gill Sans Light"/>
              </a:defRPr>
            </a:lvl1pPr>
          </a:lstStyle>
          <a:p>
            <a:r>
              <a:rPr lang="fr-HT"/>
              <a:t>Click to edit Master title style</a:t>
            </a:r>
          </a:p>
        </p:txBody>
      </p:sp>
      <p:sp>
        <p:nvSpPr>
          <p:cNvPr id="8" name="Text Placeholder 7"/>
          <p:cNvSpPr>
            <a:spLocks noGrp="1"/>
          </p:cNvSpPr>
          <p:nvPr>
            <p:ph type="body" sz="quarter" idx="13" hasCustomPrompt="1"/>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51851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11" name="Content Placeholder 3"/>
          <p:cNvSpPr>
            <a:spLocks noGrp="1"/>
          </p:cNvSpPr>
          <p:nvPr>
            <p:ph sz="half" idx="15" hasCustomPrompt="1"/>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264300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11" name="Content Placeholder 3"/>
          <p:cNvSpPr>
            <a:spLocks noGrp="1"/>
          </p:cNvSpPr>
          <p:nvPr>
            <p:ph sz="half" idx="15" hasCustomPrompt="1"/>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3233813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371695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28367123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fr-HT" noProof="0"/>
              <a:t>Click icon to add picture</a:t>
            </a:r>
          </a:p>
        </p:txBody>
      </p:sp>
    </p:spTree>
    <p:extLst>
      <p:ext uri="{BB962C8B-B14F-4D97-AF65-F5344CB8AC3E}">
        <p14:creationId xmlns:p14="http://schemas.microsoft.com/office/powerpoint/2010/main" val="161777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fr-HT" noProof="0"/>
              <a:t>Click icon to add picture</a:t>
            </a:r>
          </a:p>
        </p:txBody>
      </p:sp>
    </p:spTree>
    <p:extLst>
      <p:ext uri="{BB962C8B-B14F-4D97-AF65-F5344CB8AC3E}">
        <p14:creationId xmlns:p14="http://schemas.microsoft.com/office/powerpoint/2010/main" val="337870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fr-HT" noProof="0"/>
              <a:t>Click icon to add media</a:t>
            </a:r>
          </a:p>
        </p:txBody>
      </p:sp>
    </p:spTree>
    <p:extLst>
      <p:ext uri="{BB962C8B-B14F-4D97-AF65-F5344CB8AC3E}">
        <p14:creationId xmlns:p14="http://schemas.microsoft.com/office/powerpoint/2010/main" val="371247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l">
              <a:defRPr sz="3300" b="0" i="0">
                <a:latin typeface="Gill Sans Light" charset="0"/>
                <a:ea typeface="Gill Sans Light" charset="0"/>
                <a:cs typeface="Gill Sans Light" charset="0"/>
              </a:defRPr>
            </a:lvl1pPr>
          </a:lstStyle>
          <a:p>
            <a:r>
              <a:rPr lang="fr-HT"/>
              <a:t>Click to edit Master title style</a:t>
            </a:r>
          </a:p>
        </p:txBody>
      </p:sp>
      <p:sp>
        <p:nvSpPr>
          <p:cNvPr id="3" name="Subtitle 2"/>
          <p:cNvSpPr>
            <a:spLocks noGrp="1"/>
          </p:cNvSpPr>
          <p:nvPr>
            <p:ph type="subTitle" idx="1" hasCustomPrompt="1"/>
          </p:nvPr>
        </p:nvSpPr>
        <p:spPr>
          <a:xfrm>
            <a:off x="1143000" y="3602085"/>
            <a:ext cx="6858000" cy="682883"/>
          </a:xfrm>
          <a:prstGeom prst="rect">
            <a:avLst/>
          </a:prstGeom>
        </p:spPr>
        <p:txBody>
          <a:bodyPr/>
          <a:lstStyle>
            <a:lvl1pPr marL="0" indent="0" algn="l">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fr-HT"/>
              <a:t>Click to edit Master subtitle style</a:t>
            </a:r>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335301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fr-HT" noProof="0"/>
              <a:t>Click icon to add media</a:t>
            </a:r>
          </a:p>
        </p:txBody>
      </p:sp>
    </p:spTree>
    <p:extLst>
      <p:ext uri="{BB962C8B-B14F-4D97-AF65-F5344CB8AC3E}">
        <p14:creationId xmlns:p14="http://schemas.microsoft.com/office/powerpoint/2010/main" val="323038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
        <p:nvSpPr>
          <p:cNvPr id="11" name="Content Placeholder 3"/>
          <p:cNvSpPr>
            <a:spLocks noGrp="1"/>
          </p:cNvSpPr>
          <p:nvPr>
            <p:ph sz="half" idx="15" hasCustomPrompt="1"/>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279426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792327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fr-HT"/>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16767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fr-HT" noProof="0"/>
              <a:t>Click icon to add picture</a:t>
            </a:r>
          </a:p>
        </p:txBody>
      </p:sp>
    </p:spTree>
    <p:extLst>
      <p:ext uri="{BB962C8B-B14F-4D97-AF65-F5344CB8AC3E}">
        <p14:creationId xmlns:p14="http://schemas.microsoft.com/office/powerpoint/2010/main" val="363118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fr-HT" noProof="0"/>
              <a:t>Click icon to add picture</a:t>
            </a:r>
          </a:p>
        </p:txBody>
      </p:sp>
    </p:spTree>
    <p:extLst>
      <p:ext uri="{BB962C8B-B14F-4D97-AF65-F5344CB8AC3E}">
        <p14:creationId xmlns:p14="http://schemas.microsoft.com/office/powerpoint/2010/main" val="1737487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fr-HT" noProof="0"/>
              <a:t>Click icon to add media</a:t>
            </a:r>
          </a:p>
        </p:txBody>
      </p:sp>
    </p:spTree>
    <p:extLst>
      <p:ext uri="{BB962C8B-B14F-4D97-AF65-F5344CB8AC3E}">
        <p14:creationId xmlns:p14="http://schemas.microsoft.com/office/powerpoint/2010/main" val="11011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fr-HT" noProof="0"/>
              <a:t>Click icon to add media</a:t>
            </a:r>
          </a:p>
        </p:txBody>
      </p:sp>
    </p:spTree>
    <p:extLst>
      <p:ext uri="{BB962C8B-B14F-4D97-AF65-F5344CB8AC3E}">
        <p14:creationId xmlns:p14="http://schemas.microsoft.com/office/powerpoint/2010/main" val="131502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hasCustomPrompt="1"/>
          </p:nvPr>
        </p:nvSpPr>
        <p:spPr>
          <a:xfrm>
            <a:off x="630237" y="365128"/>
            <a:ext cx="7886700" cy="591805"/>
          </a:xfrm>
          <a:prstGeom prst="rect">
            <a:avLst/>
          </a:prstGeom>
          <a:noFill/>
          <a:ln>
            <a:noFill/>
          </a:ln>
        </p:spPr>
        <p:txBody>
          <a:bodyPr lIns="91421" tIns="91421" rIns="91421" bIns="91421" anchor="ctr" anchorCtr="0"/>
          <a:lstStyle>
            <a:lvl1pPr marL="0" marR="0" lvl="0" indent="0" algn="l" rtl="0">
              <a:lnSpc>
                <a:spcPct val="90000"/>
              </a:lnSpc>
              <a:spcBef>
                <a:spcPts val="0"/>
              </a:spcBef>
              <a:buClr>
                <a:schemeClr val="accent3"/>
              </a:buClr>
              <a:buFont typeface="Gill Sans"/>
              <a:buNone/>
              <a:defRPr sz="2700" b="0" i="0" u="none" strike="noStrike" cap="none">
                <a:solidFill>
                  <a:schemeClr val="accent3"/>
                </a:solidFill>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38175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hasCustomPrompt="1"/>
          </p:nvPr>
        </p:nvSpPr>
        <p:spPr>
          <a:xfrm>
            <a:off x="1892640" y="2158456"/>
            <a:ext cx="5358809" cy="1751973"/>
          </a:xfrm>
        </p:spPr>
        <p:txBody>
          <a:bodyPr anchor="b">
            <a:normAutofit/>
          </a:bodyPr>
          <a:lstStyle>
            <a:lvl1pPr algn="ctr">
              <a:defRPr sz="3600">
                <a:solidFill>
                  <a:schemeClr val="bg2"/>
                </a:solidFill>
              </a:defRPr>
            </a:lvl1pPr>
          </a:lstStyle>
          <a:p>
            <a:r>
              <a:rPr lang="fr-HT"/>
              <a:t>Click to edit Master title style</a:t>
            </a:r>
          </a:p>
        </p:txBody>
      </p:sp>
      <p:sp>
        <p:nvSpPr>
          <p:cNvPr id="3" name="Subtitle 2"/>
          <p:cNvSpPr>
            <a:spLocks noGrp="1"/>
          </p:cNvSpPr>
          <p:nvPr>
            <p:ph type="subTitle" idx="1" hasCustomPrompt="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fr-HT"/>
              <a:t>Click to edit Master subtitle style</a:t>
            </a:r>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3688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fr-HT"/>
              <a:t>Click to edit Master title style</a:t>
            </a:r>
          </a:p>
        </p:txBody>
      </p:sp>
      <p:sp>
        <p:nvSpPr>
          <p:cNvPr id="15" name="Text Placeholder 14"/>
          <p:cNvSpPr>
            <a:spLocks noGrp="1"/>
          </p:cNvSpPr>
          <p:nvPr>
            <p:ph type="body" sz="quarter" idx="10" hasCustomPrompt="1"/>
          </p:nvPr>
        </p:nvSpPr>
        <p:spPr>
          <a:xfrm>
            <a:off x="4167192" y="457200"/>
            <a:ext cx="4338637" cy="5411788"/>
          </a:xfrm>
        </p:spPr>
        <p:txBody>
          <a:bodyPr/>
          <a:lstStyle>
            <a:lvl1pPr algn="l">
              <a:defRPr>
                <a:solidFill>
                  <a:schemeClr val="accent5"/>
                </a:solidFill>
              </a:defRPr>
            </a:lvl1pPr>
            <a:lvl2pPr algn="l">
              <a:defRPr>
                <a:solidFill>
                  <a:schemeClr val="accent5"/>
                </a:solidFill>
              </a:defRPr>
            </a:lvl2pPr>
            <a:lvl3pPr algn="l">
              <a:defRPr>
                <a:solidFill>
                  <a:schemeClr val="accent5"/>
                </a:solidFill>
              </a:defRPr>
            </a:lvl3pPr>
            <a:lvl4pPr algn="l">
              <a:defRPr>
                <a:solidFill>
                  <a:schemeClr val="accent5"/>
                </a:solidFill>
              </a:defRPr>
            </a:lvl4pPr>
            <a:lvl5pPr algn="l">
              <a:defRPr>
                <a:solidFill>
                  <a:schemeClr val="accent5"/>
                </a:solidFill>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24440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fr-HT"/>
              <a:t>Click to edit Master title style</a:t>
            </a:r>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4313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fr-HT"/>
              <a:t>Click to edit Master title style</a:t>
            </a:r>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59206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fr-HT"/>
              <a:t>Click to edit Master title style</a:t>
            </a:r>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spTree>
    <p:extLst>
      <p:ext uri="{BB962C8B-B14F-4D97-AF65-F5344CB8AC3E}">
        <p14:creationId xmlns:p14="http://schemas.microsoft.com/office/powerpoint/2010/main" val="163815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fr-HT"/>
              <a:t>Click to edit Section Break</a:t>
            </a:r>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01038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628651" y="397766"/>
            <a:ext cx="5462642" cy="1897138"/>
          </a:xfrm>
          <a:prstGeom prst="rect">
            <a:avLst/>
          </a:prstGeom>
        </p:spPr>
        <p:txBody>
          <a:bodyPr vert="horz" lIns="91241" tIns="45621" rIns="91241" bIns="45621" rtlCol="0" anchor="ctr">
            <a:normAutofit/>
          </a:bodyPr>
          <a:lstStyle/>
          <a:p>
            <a:r>
              <a:rPr lang="fr-HT"/>
              <a:t>Click to edit Master title style</a:t>
            </a:r>
          </a:p>
        </p:txBody>
      </p:sp>
      <p:sp>
        <p:nvSpPr>
          <p:cNvPr id="3" name="Text Placeholder 2"/>
          <p:cNvSpPr>
            <a:spLocks noGrp="1"/>
          </p:cNvSpPr>
          <p:nvPr>
            <p:ph type="body" idx="1" hasCustomPrompt="1"/>
          </p:nvPr>
        </p:nvSpPr>
        <p:spPr>
          <a:xfrm>
            <a:off x="1212281" y="2294904"/>
            <a:ext cx="4879015" cy="2897050"/>
          </a:xfrm>
          <a:prstGeom prst="rect">
            <a:avLst/>
          </a:prstGeom>
        </p:spPr>
        <p:txBody>
          <a:bodyPr vert="horz" lIns="91241" tIns="45621" rIns="91241" bIns="45621" rtlCol="0">
            <a:normAutofit/>
          </a:bodyPr>
          <a:lstStyle/>
          <a:p>
            <a:pPr lvl="0"/>
            <a:r>
              <a:rPr lang="fr-HT"/>
              <a:t>Click to edit Master text styles</a:t>
            </a:r>
          </a:p>
          <a:p>
            <a:pPr lvl="1"/>
            <a:r>
              <a:rPr lang="fr-HT"/>
              <a:t>Second level</a:t>
            </a:r>
          </a:p>
          <a:p>
            <a:pPr lvl="2"/>
            <a:r>
              <a:rPr lang="fr-HT"/>
              <a:t>Third level</a:t>
            </a:r>
          </a:p>
          <a:p>
            <a:pPr lvl="3"/>
            <a:r>
              <a:rPr lang="fr-HT"/>
              <a:t>Fourth level</a:t>
            </a:r>
          </a:p>
          <a:p>
            <a:pPr lvl="4"/>
            <a:r>
              <a:rPr lang="fr-HT"/>
              <a:t>Fifth level</a:t>
            </a:r>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19630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684325" rtl="0"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l" defTabSz="684325" rtl="0"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l" defTabSz="684325" rtl="0"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l" defTabSz="684325"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4325" rtl="0" eaLnBrk="1" latinLnBrk="0" hangingPunct="1">
        <a:defRPr sz="1350" kern="1200">
          <a:solidFill>
            <a:schemeClr val="tx1"/>
          </a:solidFill>
          <a:latin typeface="+mn-lt"/>
          <a:ea typeface="+mn-ea"/>
          <a:cs typeface="+mn-cs"/>
        </a:defRPr>
      </a:lvl1pPr>
      <a:lvl2pPr marL="342155" algn="l" defTabSz="684325" rtl="0" eaLnBrk="1" latinLnBrk="0" hangingPunct="1">
        <a:defRPr sz="1350" kern="1200">
          <a:solidFill>
            <a:schemeClr val="tx1"/>
          </a:solidFill>
          <a:latin typeface="+mn-lt"/>
          <a:ea typeface="+mn-ea"/>
          <a:cs typeface="+mn-cs"/>
        </a:defRPr>
      </a:lvl2pPr>
      <a:lvl3pPr marL="684325" algn="l" defTabSz="684325" rtl="0" eaLnBrk="1" latinLnBrk="0" hangingPunct="1">
        <a:defRPr sz="1350" kern="1200">
          <a:solidFill>
            <a:schemeClr val="tx1"/>
          </a:solidFill>
          <a:latin typeface="+mn-lt"/>
          <a:ea typeface="+mn-ea"/>
          <a:cs typeface="+mn-cs"/>
        </a:defRPr>
      </a:lvl3pPr>
      <a:lvl4pPr marL="1026495" algn="l" defTabSz="684325" rtl="0" eaLnBrk="1" latinLnBrk="0" hangingPunct="1">
        <a:defRPr sz="1350" kern="1200">
          <a:solidFill>
            <a:schemeClr val="tx1"/>
          </a:solidFill>
          <a:latin typeface="+mn-lt"/>
          <a:ea typeface="+mn-ea"/>
          <a:cs typeface="+mn-cs"/>
        </a:defRPr>
      </a:lvl4pPr>
      <a:lvl5pPr marL="1368656" algn="l" defTabSz="684325" rtl="0" eaLnBrk="1" latinLnBrk="0" hangingPunct="1">
        <a:defRPr sz="1350" kern="1200">
          <a:solidFill>
            <a:schemeClr val="tx1"/>
          </a:solidFill>
          <a:latin typeface="+mn-lt"/>
          <a:ea typeface="+mn-ea"/>
          <a:cs typeface="+mn-cs"/>
        </a:defRPr>
      </a:lvl5pPr>
      <a:lvl6pPr marL="1710815" algn="l" defTabSz="684325" rtl="0" eaLnBrk="1" latinLnBrk="0" hangingPunct="1">
        <a:defRPr sz="1350" kern="1200">
          <a:solidFill>
            <a:schemeClr val="tx1"/>
          </a:solidFill>
          <a:latin typeface="+mn-lt"/>
          <a:ea typeface="+mn-ea"/>
          <a:cs typeface="+mn-cs"/>
        </a:defRPr>
      </a:lvl6pPr>
      <a:lvl7pPr marL="2052986" algn="l" defTabSz="684325" rtl="0" eaLnBrk="1" latinLnBrk="0" hangingPunct="1">
        <a:defRPr sz="1350" kern="1200">
          <a:solidFill>
            <a:schemeClr val="tx1"/>
          </a:solidFill>
          <a:latin typeface="+mn-lt"/>
          <a:ea typeface="+mn-ea"/>
          <a:cs typeface="+mn-cs"/>
        </a:defRPr>
      </a:lvl7pPr>
      <a:lvl8pPr marL="2395147" algn="l" defTabSz="684325" rtl="0" eaLnBrk="1" latinLnBrk="0" hangingPunct="1">
        <a:defRPr sz="1350" kern="1200">
          <a:solidFill>
            <a:schemeClr val="tx1"/>
          </a:solidFill>
          <a:latin typeface="+mn-lt"/>
          <a:ea typeface="+mn-ea"/>
          <a:cs typeface="+mn-cs"/>
        </a:defRPr>
      </a:lvl8pPr>
      <a:lvl9pPr marL="2737310" algn="l" defTabSz="6843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78035" y="1851434"/>
            <a:ext cx="3784490" cy="3562488"/>
            <a:chOff x="6546582" y="1565042"/>
            <a:chExt cx="5045987" cy="4749984"/>
          </a:xfrm>
        </p:grpSpPr>
        <p:sp>
          <p:nvSpPr>
            <p:cNvPr id="5" name="TextBox 4"/>
            <p:cNvSpPr txBox="1"/>
            <p:nvPr/>
          </p:nvSpPr>
          <p:spPr>
            <a:xfrm>
              <a:off x="6999609" y="1565042"/>
              <a:ext cx="4139934" cy="584776"/>
            </a:xfrm>
            <a:prstGeom prst="rect">
              <a:avLst/>
            </a:prstGeom>
            <a:noFill/>
          </p:spPr>
          <p:txBody>
            <a:bodyPr wrap="square" rtlCol="0">
              <a:spAutoFit/>
            </a:bodyPr>
            <a:lstStyle/>
            <a:p>
              <a:pPr algn="ctr"/>
              <a:r>
                <a:rPr lang="fr-HT" sz="2250" dirty="0">
                  <a:latin typeface="Arial" charset="0"/>
                  <a:ea typeface="Arial" charset="0"/>
                  <a:cs typeface="Arial" charset="0"/>
                </a:rPr>
                <a:t>Nou ankouraje w pou:  </a:t>
              </a:r>
            </a:p>
          </p:txBody>
        </p:sp>
        <p:sp>
          <p:nvSpPr>
            <p:cNvPr id="9" name="TextBox 8"/>
            <p:cNvSpPr txBox="1"/>
            <p:nvPr/>
          </p:nvSpPr>
          <p:spPr>
            <a:xfrm>
              <a:off x="6546582" y="4806921"/>
              <a:ext cx="5045987" cy="1508105"/>
            </a:xfrm>
            <a:prstGeom prst="rect">
              <a:avLst/>
            </a:prstGeom>
            <a:noFill/>
          </p:spPr>
          <p:txBody>
            <a:bodyPr wrap="square" rtlCol="0">
              <a:spAutoFit/>
            </a:bodyPr>
            <a:lstStyle/>
            <a:p>
              <a:pPr algn="ctr"/>
              <a:r>
                <a:rPr lang="fr-HT" sz="2250" dirty="0">
                  <a:solidFill>
                    <a:schemeClr val="accent6"/>
                  </a:solidFill>
                  <a:latin typeface="Arial" charset="0"/>
                  <a:ea typeface="Arial" charset="0"/>
                  <a:cs typeface="Arial" charset="0"/>
                </a:rPr>
                <a:t>….pandan w ap aprann konnen kominote fanmi </a:t>
              </a:r>
              <a:r>
                <a:rPr lang="en-US" sz="2250" dirty="0" smtClean="0">
                  <a:solidFill>
                    <a:schemeClr val="accent6"/>
                  </a:solidFill>
                  <a:latin typeface="Arial" charset="0"/>
                  <a:ea typeface="Arial" charset="0"/>
                  <a:cs typeface="Arial" charset="0"/>
                </a:rPr>
                <a:t/>
              </a:r>
              <a:br>
                <a:rPr lang="en-US" sz="2250" dirty="0" smtClean="0">
                  <a:solidFill>
                    <a:schemeClr val="accent6"/>
                  </a:solidFill>
                  <a:latin typeface="Arial" charset="0"/>
                  <a:ea typeface="Arial" charset="0"/>
                  <a:cs typeface="Arial" charset="0"/>
                </a:rPr>
              </a:br>
              <a:r>
                <a:rPr lang="fr-HT" sz="2250" dirty="0" smtClean="0">
                  <a:solidFill>
                    <a:schemeClr val="accent6"/>
                  </a:solidFill>
                  <a:latin typeface="Arial" charset="0"/>
                  <a:ea typeface="Arial" charset="0"/>
                  <a:cs typeface="Arial" charset="0"/>
                </a:rPr>
                <a:t>Pre-k </a:t>
              </a:r>
              <a:r>
                <a:rPr lang="fr-HT" sz="2250" dirty="0">
                  <a:solidFill>
                    <a:schemeClr val="accent6"/>
                  </a:solidFill>
                  <a:latin typeface="Arial" charset="0"/>
                  <a:ea typeface="Arial" charset="0"/>
                  <a:cs typeface="Arial" charset="0"/>
                </a:rPr>
                <a:t>w la!</a:t>
              </a:r>
            </a:p>
          </p:txBody>
        </p:sp>
        <p:grpSp>
          <p:nvGrpSpPr>
            <p:cNvPr id="13" name="Group 12"/>
            <p:cNvGrpSpPr/>
            <p:nvPr/>
          </p:nvGrpSpPr>
          <p:grpSpPr>
            <a:xfrm>
              <a:off x="6999610" y="2176433"/>
              <a:ext cx="3525304" cy="3049600"/>
              <a:chOff x="6381036" y="2240231"/>
              <a:chExt cx="3525304" cy="3049600"/>
            </a:xfrm>
          </p:grpSpPr>
          <p:pic>
            <p:nvPicPr>
              <p:cNvPr id="3" name="Picture 2"/>
              <p:cNvPicPr>
                <a:picLocks noChangeAspect="1"/>
              </p:cNvPicPr>
              <p:nvPr/>
            </p:nvPicPr>
            <p:blipFill>
              <a:blip r:embed="rId3"/>
              <a:stretch>
                <a:fillRect/>
              </a:stretch>
            </p:blipFill>
            <p:spPr>
              <a:xfrm>
                <a:off x="7934600" y="2240231"/>
                <a:ext cx="1971740" cy="1504950"/>
              </a:xfrm>
              <a:prstGeom prst="rect">
                <a:avLst/>
              </a:prstGeom>
            </p:spPr>
          </p:pic>
          <p:sp>
            <p:nvSpPr>
              <p:cNvPr id="7" name="TextBox 6"/>
              <p:cNvSpPr txBox="1"/>
              <p:nvPr/>
            </p:nvSpPr>
            <p:spPr>
              <a:xfrm>
                <a:off x="6669793" y="2704508"/>
                <a:ext cx="1668579" cy="2585323"/>
              </a:xfrm>
              <a:prstGeom prst="rect">
                <a:avLst/>
              </a:prstGeom>
              <a:noFill/>
            </p:spPr>
            <p:txBody>
              <a:bodyPr wrap="square" rtlCol="0">
                <a:spAutoFit/>
              </a:bodyPr>
              <a:lstStyle/>
              <a:p>
                <a:r>
                  <a:rPr lang="fr-HT" sz="2400" b="1">
                    <a:solidFill>
                      <a:schemeClr val="accent4"/>
                    </a:solidFill>
                  </a:rPr>
                  <a:t>Bati</a:t>
                </a:r>
              </a:p>
              <a:p>
                <a:r>
                  <a:rPr lang="fr-HT" sz="2400" b="1"/>
                  <a:t>&amp;</a:t>
                </a:r>
              </a:p>
              <a:p>
                <a:r>
                  <a:rPr lang="fr-HT" sz="2400" b="1">
                    <a:solidFill>
                      <a:schemeClr val="accent2"/>
                    </a:solidFill>
                  </a:rPr>
                  <a:t>Jwe</a:t>
                </a:r>
              </a:p>
              <a:p>
                <a:endParaRPr lang="en-US" sz="2400" b="1" dirty="0"/>
              </a:p>
              <a:p>
                <a:endParaRPr lang="en-US" sz="2400" b="1" dirty="0">
                  <a:solidFill>
                    <a:schemeClr val="accent4"/>
                  </a:solidFill>
                </a:endParaRPr>
              </a:p>
            </p:txBody>
          </p:sp>
          <p:sp>
            <p:nvSpPr>
              <p:cNvPr id="8" name="TextBox 7"/>
              <p:cNvSpPr txBox="1"/>
              <p:nvPr/>
            </p:nvSpPr>
            <p:spPr>
              <a:xfrm>
                <a:off x="6381036" y="3851338"/>
                <a:ext cx="1589727" cy="615553"/>
              </a:xfrm>
              <a:prstGeom prst="rect">
                <a:avLst/>
              </a:prstGeom>
              <a:noFill/>
            </p:spPr>
            <p:txBody>
              <a:bodyPr wrap="square" rtlCol="0">
                <a:spAutoFit/>
              </a:bodyPr>
              <a:lstStyle/>
              <a:p>
                <a:endParaRPr lang="en-US" sz="2400" b="1" dirty="0">
                  <a:solidFill>
                    <a:schemeClr val="accent2"/>
                  </a:solidFill>
                </a:endParaRPr>
              </a:p>
            </p:txBody>
          </p:sp>
          <p:pic>
            <p:nvPicPr>
              <p:cNvPr id="6" name="Picture 5"/>
              <p:cNvPicPr>
                <a:picLocks noChangeAspect="1"/>
              </p:cNvPicPr>
              <p:nvPr/>
            </p:nvPicPr>
            <p:blipFill>
              <a:blip r:embed="rId4"/>
              <a:stretch>
                <a:fillRect/>
              </a:stretch>
            </p:blipFill>
            <p:spPr>
              <a:xfrm>
                <a:off x="8128472" y="3514656"/>
                <a:ext cx="1583992" cy="1276350"/>
              </a:xfrm>
              <a:prstGeom prst="rect">
                <a:avLst/>
              </a:prstGeom>
            </p:spPr>
          </p:pic>
        </p:grpSp>
      </p:grpSp>
      <p:sp>
        <p:nvSpPr>
          <p:cNvPr id="16" name="Text Placeholder 1"/>
          <p:cNvSpPr txBox="1">
            <a:spLocks/>
          </p:cNvSpPr>
          <p:nvPr/>
        </p:nvSpPr>
        <p:spPr>
          <a:xfrm>
            <a:off x="291531" y="1204413"/>
            <a:ext cx="4466206" cy="941516"/>
          </a:xfrm>
          <a:prstGeom prst="rect">
            <a:avLst/>
          </a:prstGeom>
        </p:spPr>
        <p:txBody>
          <a:bodyPr vert="horz" lIns="68573" tIns="34287" rIns="68573" bIns="34287" rtlCol="0" anchor="ctr">
            <a:norm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fr-HT" sz="3300" b="1">
                <a:solidFill>
                  <a:schemeClr val="accent5"/>
                </a:solidFill>
                <a:latin typeface="Arial" charset="0"/>
                <a:ea typeface="Arial" charset="0"/>
                <a:cs typeface="Arial" charset="0"/>
              </a:rPr>
              <a:t>Byenveni fanmi! </a:t>
            </a:r>
          </a:p>
        </p:txBody>
      </p:sp>
      <p:pic>
        <p:nvPicPr>
          <p:cNvPr id="17" name="Picture 16"/>
          <p:cNvPicPr>
            <a:picLocks noChangeAspect="1"/>
          </p:cNvPicPr>
          <p:nvPr/>
        </p:nvPicPr>
        <p:blipFill>
          <a:blip r:embed="rId5"/>
          <a:stretch>
            <a:fillRect/>
          </a:stretch>
        </p:blipFill>
        <p:spPr>
          <a:xfrm>
            <a:off x="472726" y="2293066"/>
            <a:ext cx="4107785" cy="2617571"/>
          </a:xfrm>
          <a:prstGeom prst="rect">
            <a:avLst/>
          </a:prstGeom>
          <a:ln>
            <a:noFill/>
          </a:ln>
        </p:spPr>
      </p:pic>
      <p:sp>
        <p:nvSpPr>
          <p:cNvPr id="18" name="Rounded Rectangle 17"/>
          <p:cNvSpPr/>
          <p:nvPr/>
        </p:nvSpPr>
        <p:spPr>
          <a:xfrm>
            <a:off x="287564"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308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a:spLocks noGrp="1"/>
          </p:cNvSpPr>
          <p:nvPr>
            <p:ph type="body" sz="quarter" idx="13"/>
          </p:nvPr>
        </p:nvSpPr>
        <p:spPr>
          <a:xfrm>
            <a:off x="289410" y="1000125"/>
            <a:ext cx="2107294" cy="2864304"/>
          </a:xfrm>
        </p:spPr>
        <p:txBody>
          <a:bodyPr anchor="t">
            <a:normAutofit/>
          </a:bodyPr>
          <a:lstStyle/>
          <a:p>
            <a:pPr algn="l">
              <a:lnSpc>
                <a:spcPct val="110000"/>
              </a:lnSpc>
            </a:pPr>
            <a:r>
              <a:rPr lang="fr-HT" sz="2400" b="1" dirty="0">
                <a:latin typeface="Arial" panose="020B0604020202020204" pitchFamily="34" charset="0"/>
                <a:cs typeface="Arial" panose="020B0604020202020204" pitchFamily="34" charset="0"/>
              </a:rPr>
              <a:t>Poukisa li enpòtan pou timoun aprann osijè emosyon?</a:t>
            </a:r>
          </a:p>
        </p:txBody>
      </p:sp>
      <p:pic>
        <p:nvPicPr>
          <p:cNvPr id="2" name="Picture 1"/>
          <p:cNvPicPr>
            <a:picLocks noChangeAspect="1"/>
          </p:cNvPicPr>
          <p:nvPr/>
        </p:nvPicPr>
        <p:blipFill>
          <a:blip r:embed="rId3"/>
          <a:stretch>
            <a:fillRect/>
          </a:stretch>
        </p:blipFill>
        <p:spPr>
          <a:xfrm>
            <a:off x="2396704" y="612307"/>
            <a:ext cx="6553768" cy="4822354"/>
          </a:xfrm>
          <a:prstGeom prst="rect">
            <a:avLst/>
          </a:prstGeom>
        </p:spPr>
      </p:pic>
    </p:spTree>
    <p:extLst>
      <p:ext uri="{BB962C8B-B14F-4D97-AF65-F5344CB8AC3E}">
        <p14:creationId xmlns:p14="http://schemas.microsoft.com/office/powerpoint/2010/main" val="38150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42874" y="3397306"/>
            <a:ext cx="46730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912" y="1617603"/>
            <a:ext cx="2283" cy="35594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p:ph type="body" sz="quarter" idx="13"/>
          </p:nvPr>
        </p:nvSpPr>
        <p:spPr>
          <a:xfrm>
            <a:off x="233624" y="601483"/>
            <a:ext cx="4491512" cy="481121"/>
          </a:xfrm>
          <a:noFill/>
        </p:spPr>
        <p:txBody>
          <a:bodyPr>
            <a:noAutofit/>
          </a:bodyPr>
          <a:lstStyle/>
          <a:p>
            <a:pPr algn="l"/>
            <a:r>
              <a:rPr lang="en-US" sz="2250" b="1" dirty="0" err="1">
                <a:latin typeface="Arial" panose="020B0604020202020204" pitchFamily="34" charset="0"/>
                <a:cs typeface="Arial" panose="020B0604020202020204" pitchFamily="34" charset="0"/>
              </a:rPr>
              <a:t>Amizman</a:t>
            </a:r>
            <a:r>
              <a:rPr lang="en-US" sz="2250" b="1" dirty="0">
                <a:latin typeface="Arial" panose="020B0604020202020204" pitchFamily="34" charset="0"/>
                <a:cs typeface="Arial" panose="020B0604020202020204" pitchFamily="34" charset="0"/>
              </a:rPr>
              <a:t> </a:t>
            </a:r>
            <a:r>
              <a:rPr lang="en-US" sz="2250" b="1" dirty="0" err="1">
                <a:latin typeface="Arial" panose="020B0604020202020204" pitchFamily="34" charset="0"/>
                <a:cs typeface="Arial" panose="020B0604020202020204" pitchFamily="34" charset="0"/>
              </a:rPr>
              <a:t>avèk</a:t>
            </a:r>
            <a:r>
              <a:rPr lang="en-US" sz="2250" b="1" dirty="0">
                <a:latin typeface="Arial" panose="020B0604020202020204" pitchFamily="34" charset="0"/>
                <a:cs typeface="Arial" panose="020B0604020202020204" pitchFamily="34" charset="0"/>
              </a:rPr>
              <a:t> </a:t>
            </a:r>
            <a:r>
              <a:rPr lang="en-US" sz="2250" b="1" dirty="0" err="1">
                <a:latin typeface="Arial" panose="020B0604020202020204" pitchFamily="34" charset="0"/>
                <a:cs typeface="Arial" panose="020B0604020202020204" pitchFamily="34" charset="0"/>
              </a:rPr>
              <a:t>kat</a:t>
            </a:r>
            <a:r>
              <a:rPr lang="en-US" sz="2250" b="1" dirty="0">
                <a:latin typeface="Arial" panose="020B0604020202020204" pitchFamily="34" charset="0"/>
                <a:cs typeface="Arial" panose="020B0604020202020204" pitchFamily="34" charset="0"/>
              </a:rPr>
              <a:t> </a:t>
            </a:r>
            <a:r>
              <a:rPr lang="en-US" sz="2250" b="1" dirty="0" err="1">
                <a:latin typeface="Arial" panose="020B0604020202020204" pitchFamily="34" charset="0"/>
                <a:cs typeface="Arial" panose="020B0604020202020204" pitchFamily="34" charset="0"/>
              </a:rPr>
              <a:t>emosyon</a:t>
            </a:r>
            <a:r>
              <a:rPr lang="fr-HT" sz="2250" b="1"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269085" y="1337669"/>
            <a:ext cx="2292295" cy="902286"/>
          </a:xfrm>
          <a:prstGeom prst="rect">
            <a:avLst/>
          </a:prstGeom>
        </p:spPr>
      </p:pic>
      <p:pic>
        <p:nvPicPr>
          <p:cNvPr id="4" name="Picture 3"/>
          <p:cNvPicPr>
            <a:picLocks noChangeAspect="1"/>
          </p:cNvPicPr>
          <p:nvPr/>
        </p:nvPicPr>
        <p:blipFill>
          <a:blip r:embed="rId4"/>
          <a:stretch>
            <a:fillRect/>
          </a:stretch>
        </p:blipFill>
        <p:spPr>
          <a:xfrm>
            <a:off x="397106" y="4554657"/>
            <a:ext cx="4188315" cy="1444877"/>
          </a:xfrm>
          <a:prstGeom prst="rect">
            <a:avLst/>
          </a:prstGeom>
        </p:spPr>
      </p:pic>
      <p:pic>
        <p:nvPicPr>
          <p:cNvPr id="2" name="Picture 1"/>
          <p:cNvPicPr>
            <a:picLocks noChangeAspect="1"/>
          </p:cNvPicPr>
          <p:nvPr/>
        </p:nvPicPr>
        <p:blipFill>
          <a:blip r:embed="rId5"/>
          <a:stretch>
            <a:fillRect/>
          </a:stretch>
        </p:blipFill>
        <p:spPr>
          <a:xfrm>
            <a:off x="677352" y="2139427"/>
            <a:ext cx="3621338" cy="1133954"/>
          </a:xfrm>
          <a:prstGeom prst="rect">
            <a:avLst/>
          </a:prstGeom>
        </p:spPr>
      </p:pic>
      <p:pic>
        <p:nvPicPr>
          <p:cNvPr id="5" name="Picture 4"/>
          <p:cNvPicPr>
            <a:picLocks noChangeAspect="1"/>
          </p:cNvPicPr>
          <p:nvPr/>
        </p:nvPicPr>
        <p:blipFill>
          <a:blip r:embed="rId6"/>
          <a:stretch>
            <a:fillRect/>
          </a:stretch>
        </p:blipFill>
        <p:spPr>
          <a:xfrm>
            <a:off x="269085" y="3445469"/>
            <a:ext cx="2499577" cy="1322947"/>
          </a:xfrm>
          <a:prstGeom prst="rect">
            <a:avLst/>
          </a:prstGeom>
        </p:spPr>
      </p:pic>
      <p:pic>
        <p:nvPicPr>
          <p:cNvPr id="6" name="Picture 5"/>
          <p:cNvPicPr>
            <a:picLocks noChangeAspect="1"/>
          </p:cNvPicPr>
          <p:nvPr/>
        </p:nvPicPr>
        <p:blipFill>
          <a:blip r:embed="rId7"/>
          <a:stretch>
            <a:fillRect/>
          </a:stretch>
        </p:blipFill>
        <p:spPr>
          <a:xfrm>
            <a:off x="4949588" y="2716454"/>
            <a:ext cx="4194412" cy="1036410"/>
          </a:xfrm>
          <a:prstGeom prst="rect">
            <a:avLst/>
          </a:prstGeom>
        </p:spPr>
      </p:pic>
      <p:pic>
        <p:nvPicPr>
          <p:cNvPr id="7" name="Picture 6"/>
          <p:cNvPicPr>
            <a:picLocks noChangeAspect="1"/>
          </p:cNvPicPr>
          <p:nvPr/>
        </p:nvPicPr>
        <p:blipFill>
          <a:blip r:embed="rId8"/>
          <a:stretch>
            <a:fillRect/>
          </a:stretch>
        </p:blipFill>
        <p:spPr>
          <a:xfrm>
            <a:off x="5024090" y="1472841"/>
            <a:ext cx="3048264" cy="1109568"/>
          </a:xfrm>
          <a:prstGeom prst="rect">
            <a:avLst/>
          </a:prstGeom>
        </p:spPr>
      </p:pic>
    </p:spTree>
    <p:extLst>
      <p:ext uri="{BB962C8B-B14F-4D97-AF65-F5344CB8AC3E}">
        <p14:creationId xmlns:p14="http://schemas.microsoft.com/office/powerpoint/2010/main" val="255376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52666" y="1575227"/>
            <a:ext cx="6351135" cy="3311615"/>
            <a:chOff x="1662355" y="1284225"/>
            <a:chExt cx="8761229" cy="4568284"/>
          </a:xfrm>
        </p:grpSpPr>
        <p:grpSp>
          <p:nvGrpSpPr>
            <p:cNvPr id="13" name="Group 12"/>
            <p:cNvGrpSpPr/>
            <p:nvPr/>
          </p:nvGrpSpPr>
          <p:grpSpPr>
            <a:xfrm>
              <a:off x="1662355" y="1629050"/>
              <a:ext cx="8522183" cy="4223459"/>
              <a:chOff x="693254" y="1511485"/>
              <a:chExt cx="8522183" cy="4223459"/>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6562" y="1511485"/>
                <a:ext cx="6238875" cy="3835028"/>
              </a:xfrm>
              <a:prstGeom prst="rect">
                <a:avLst/>
              </a:prstGeom>
              <a:ln>
                <a:no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54" y="1527047"/>
                <a:ext cx="1247213" cy="4207897"/>
              </a:xfrm>
              <a:prstGeom prst="rect">
                <a:avLst/>
              </a:prstGeom>
            </p:spPr>
          </p:pic>
        </p:grpSp>
        <p:sp>
          <p:nvSpPr>
            <p:cNvPr id="15" name="Rounded Rectangle 14"/>
            <p:cNvSpPr/>
            <p:nvPr/>
          </p:nvSpPr>
          <p:spPr>
            <a:xfrm>
              <a:off x="3634554" y="1284225"/>
              <a:ext cx="6789030" cy="43328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Oval 2"/>
          <p:cNvSpPr/>
          <p:nvPr/>
        </p:nvSpPr>
        <p:spPr>
          <a:xfrm>
            <a:off x="3172593" y="4405211"/>
            <a:ext cx="324437" cy="35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
          <p:cNvSpPr txBox="1">
            <a:spLocks/>
          </p:cNvSpPr>
          <p:nvPr/>
        </p:nvSpPr>
        <p:spPr>
          <a:xfrm>
            <a:off x="0" y="1117473"/>
            <a:ext cx="8490295" cy="352697"/>
          </a:xfrm>
          <a:prstGeom prst="rect">
            <a:avLst/>
          </a:prstGeom>
        </p:spPr>
        <p:txBody>
          <a:bodyPr vert="horz" lIns="68573" tIns="34287" rIns="68573" bIns="34287" rtlCol="0" anchor="ctr">
            <a:noAutofit/>
          </a:bodyPr>
          <a:lstStyle>
            <a:lvl1pPr marL="0" indent="0" algn="ctr" defTabSz="912433" rtl="0" eaLnBrk="1" latinLnBrk="0" hangingPunct="1">
              <a:lnSpc>
                <a:spcPct val="90000"/>
              </a:lnSpc>
              <a:spcBef>
                <a:spcPts val="1000"/>
              </a:spcBef>
              <a:buFont typeface="Arial"/>
              <a:buNone/>
              <a:defRPr sz="5000" b="0" kern="1200">
                <a:solidFill>
                  <a:schemeClr val="tx1"/>
                </a:solidFill>
                <a:latin typeface="Gill Sans Light"/>
                <a:ea typeface="Gill Sans Light"/>
                <a:cs typeface="Gill Sans Light"/>
              </a:defRPr>
            </a:lvl1pPr>
            <a:lvl2pPr marL="68433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2pPr>
            <a:lvl3pPr marL="1140544"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3pPr>
            <a:lvl4pPr marL="1596758"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4pPr>
            <a:lvl5pPr marL="2052990" indent="-228103" algn="l" defTabSz="912433" rtl="0" eaLnBrk="1" latinLnBrk="0" hangingPunct="1">
              <a:lnSpc>
                <a:spcPct val="90000"/>
              </a:lnSpc>
              <a:spcBef>
                <a:spcPts val="500"/>
              </a:spcBef>
              <a:buFont typeface="Arial"/>
              <a:buChar char="•"/>
              <a:defRPr sz="1800" kern="1200">
                <a:solidFill>
                  <a:schemeClr val="tx1"/>
                </a:solidFill>
                <a:latin typeface="Gill Sans Light"/>
                <a:ea typeface="Gill Sans Light"/>
                <a:cs typeface="Gill Sans Light"/>
              </a:defRPr>
            </a:lvl5pPr>
            <a:lvl6pPr marL="2509206"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65418"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1642"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77845" indent="-228103" algn="l" defTabSz="91243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fr-HT" sz="2250" b="1" dirty="0">
                <a:latin typeface="Arial" panose="020B0604020202020204" pitchFamily="34" charset="0"/>
                <a:cs typeface="Arial" panose="020B0604020202020204" pitchFamily="34" charset="0"/>
              </a:rPr>
              <a:t>      </a:t>
            </a:r>
            <a:r>
              <a:rPr lang="fr-HT" sz="2800" b="1" dirty="0">
                <a:latin typeface="Arial" panose="020B0604020202020204" pitchFamily="34" charset="0"/>
                <a:cs typeface="Arial" panose="020B0604020202020204" pitchFamily="34" charset="0"/>
              </a:rPr>
              <a:t>Ann </a:t>
            </a:r>
            <a:r>
              <a:rPr lang="fr-HT" sz="2800" b="1" dirty="0" err="1">
                <a:latin typeface="Arial" panose="020B0604020202020204" pitchFamily="34" charset="0"/>
                <a:cs typeface="Arial" panose="020B0604020202020204" pitchFamily="34" charset="0"/>
              </a:rPr>
              <a:t>jwe</a:t>
            </a:r>
            <a:r>
              <a:rPr lang="fr-HT" sz="2800" b="1" dirty="0">
                <a:latin typeface="Arial" panose="020B0604020202020204" pitchFamily="34" charset="0"/>
                <a:cs typeface="Arial" panose="020B0604020202020204" pitchFamily="34" charset="0"/>
              </a:rPr>
              <a:t>!</a:t>
            </a:r>
          </a:p>
        </p:txBody>
      </p:sp>
      <p:pic>
        <p:nvPicPr>
          <p:cNvPr id="18" name="Picture 17"/>
          <p:cNvPicPr>
            <a:picLocks noChangeAspect="1"/>
          </p:cNvPicPr>
          <p:nvPr/>
        </p:nvPicPr>
        <p:blipFill>
          <a:blip r:embed="rId5"/>
          <a:stretch>
            <a:fillRect/>
          </a:stretch>
        </p:blipFill>
        <p:spPr>
          <a:xfrm>
            <a:off x="2049986" y="890798"/>
            <a:ext cx="1122607" cy="762525"/>
          </a:xfrm>
          <a:prstGeom prst="rect">
            <a:avLst/>
          </a:prstGeom>
        </p:spPr>
      </p:pic>
      <p:sp>
        <p:nvSpPr>
          <p:cNvPr id="19" name="Rectangle 18"/>
          <p:cNvSpPr/>
          <p:nvPr/>
        </p:nvSpPr>
        <p:spPr>
          <a:xfrm>
            <a:off x="3850610" y="4763160"/>
            <a:ext cx="3016413" cy="452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3759806" y="4797402"/>
            <a:ext cx="3238500" cy="369332"/>
          </a:xfrm>
          <a:prstGeom prst="rect">
            <a:avLst/>
          </a:prstGeom>
          <a:noFill/>
          <a:ln>
            <a:noFill/>
          </a:ln>
        </p:spPr>
        <p:txBody>
          <a:bodyPr wrap="square" rtlCol="0">
            <a:spAutoFit/>
          </a:bodyPr>
          <a:lstStyle/>
          <a:p>
            <a:pPr algn="ctr"/>
            <a:r>
              <a:rPr lang="fr-HT" b="1">
                <a:solidFill>
                  <a:schemeClr val="bg1"/>
                </a:solidFill>
                <a:latin typeface="Arial" panose="020B0604020202020204" pitchFamily="34" charset="0"/>
                <a:cs typeface="Arial" panose="020B0604020202020204" pitchFamily="34" charset="0"/>
              </a:rPr>
              <a:t>Paj 4 nan manyel ou a!</a:t>
            </a:r>
          </a:p>
        </p:txBody>
      </p:sp>
      <p:sp>
        <p:nvSpPr>
          <p:cNvPr id="21" name="Bent Arrow 20"/>
          <p:cNvSpPr/>
          <p:nvPr/>
        </p:nvSpPr>
        <p:spPr>
          <a:xfrm rot="16200000">
            <a:off x="3372032" y="4535942"/>
            <a:ext cx="395976" cy="6333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4811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8769" y="892466"/>
            <a:ext cx="8193088" cy="971550"/>
          </a:xfrm>
        </p:spPr>
        <p:txBody>
          <a:bodyPr>
            <a:normAutofit/>
          </a:bodyPr>
          <a:lstStyle/>
          <a:p>
            <a:pPr algn="l"/>
            <a:r>
              <a:rPr lang="fr-HT" sz="3200" b="1" dirty="0" err="1">
                <a:latin typeface="Arial" panose="020B0604020202020204" pitchFamily="34" charset="0"/>
                <a:cs typeface="Arial" panose="020B0604020202020204" pitchFamily="34" charset="0"/>
              </a:rPr>
              <a:t>Refleksyon</a:t>
            </a:r>
            <a:r>
              <a:rPr lang="fr-HT" sz="3200" b="1" dirty="0">
                <a:latin typeface="Arial" panose="020B0604020202020204" pitchFamily="34" charset="0"/>
                <a:cs typeface="Arial" panose="020B0604020202020204" pitchFamily="34" charset="0"/>
              </a:rPr>
              <a:t> sou </a:t>
            </a:r>
            <a:r>
              <a:rPr lang="fr-HT" sz="3200" b="1" dirty="0" err="1">
                <a:latin typeface="Arial" panose="020B0604020202020204" pitchFamily="34" charset="0"/>
                <a:cs typeface="Arial" panose="020B0604020202020204" pitchFamily="34" charset="0"/>
              </a:rPr>
              <a:t>tèt</a:t>
            </a:r>
            <a:r>
              <a:rPr lang="fr-HT" sz="3200" b="1" dirty="0">
                <a:latin typeface="Arial" panose="020B0604020202020204" pitchFamily="34" charset="0"/>
                <a:cs typeface="Arial" panose="020B0604020202020204" pitchFamily="34" charset="0"/>
              </a:rPr>
              <a:t> ou</a:t>
            </a:r>
          </a:p>
        </p:txBody>
      </p:sp>
      <p:sp>
        <p:nvSpPr>
          <p:cNvPr id="7" name="Rectangle 6"/>
          <p:cNvSpPr/>
          <p:nvPr/>
        </p:nvSpPr>
        <p:spPr>
          <a:xfrm>
            <a:off x="488768" y="1961220"/>
            <a:ext cx="8287001" cy="1073371"/>
          </a:xfrm>
          <a:prstGeom prst="rect">
            <a:avLst/>
          </a:prstGeom>
          <a:noFill/>
        </p:spPr>
        <p:txBody>
          <a:bodyPr wrap="square">
            <a:noAutofit/>
          </a:bodyPr>
          <a:lstStyle/>
          <a:p>
            <a:pPr>
              <a:spcAft>
                <a:spcPts val="450"/>
              </a:spcAft>
            </a:pPr>
            <a:r>
              <a:rPr lang="en-US" b="1" dirty="0" err="1" smtClean="0">
                <a:latin typeface="Arial" charset="0"/>
                <a:ea typeface="Arial" charset="0"/>
                <a:cs typeface="Arial" charset="0"/>
              </a:rPr>
              <a:t>Panse</a:t>
            </a:r>
            <a:r>
              <a:rPr lang="en-US" b="1" dirty="0" smtClean="0">
                <a:latin typeface="Arial" charset="0"/>
                <a:ea typeface="Arial" charset="0"/>
                <a:cs typeface="Arial" charset="0"/>
              </a:rPr>
              <a:t> </a:t>
            </a:r>
            <a:r>
              <a:rPr lang="en-US" b="1" dirty="0" err="1" smtClean="0">
                <a:latin typeface="Arial" charset="0"/>
                <a:ea typeface="Arial" charset="0"/>
                <a:cs typeface="Arial" charset="0"/>
              </a:rPr>
              <a:t>oumenm</a:t>
            </a:r>
            <a:r>
              <a:rPr lang="en-US" b="1" dirty="0" smtClean="0">
                <a:latin typeface="Arial" charset="0"/>
                <a:ea typeface="Arial" charset="0"/>
                <a:cs typeface="Arial" charset="0"/>
              </a:rPr>
              <a:t> </a:t>
            </a:r>
            <a:r>
              <a:rPr lang="en-US" b="1" dirty="0" err="1" smtClean="0">
                <a:latin typeface="Arial" charset="0"/>
                <a:ea typeface="Arial" charset="0"/>
                <a:cs typeface="Arial" charset="0"/>
              </a:rPr>
              <a:t>sou</a:t>
            </a:r>
            <a:r>
              <a:rPr lang="en-US" b="1" dirty="0" smtClean="0">
                <a:latin typeface="Arial" charset="0"/>
                <a:ea typeface="Arial" charset="0"/>
                <a:cs typeface="Arial" charset="0"/>
              </a:rPr>
              <a:t> </a:t>
            </a:r>
            <a:r>
              <a:rPr lang="en-US" b="1" dirty="0" err="1" smtClean="0">
                <a:latin typeface="Arial" charset="0"/>
                <a:ea typeface="Arial" charset="0"/>
                <a:cs typeface="Arial" charset="0"/>
              </a:rPr>
              <a:t>sa</a:t>
            </a:r>
            <a:r>
              <a:rPr lang="en-US" b="1" dirty="0" smtClean="0">
                <a:latin typeface="Arial" charset="0"/>
                <a:ea typeface="Arial" charset="0"/>
                <a:cs typeface="Arial" charset="0"/>
              </a:rPr>
              <a:t> </a:t>
            </a:r>
            <a:r>
              <a:rPr lang="en-US" b="1" dirty="0" err="1" smtClean="0">
                <a:latin typeface="Arial" charset="0"/>
                <a:ea typeface="Arial" charset="0"/>
                <a:cs typeface="Arial" charset="0"/>
              </a:rPr>
              <a:t>nou</a:t>
            </a:r>
            <a:r>
              <a:rPr lang="en-US" b="1" dirty="0" smtClean="0">
                <a:latin typeface="Arial" charset="0"/>
                <a:ea typeface="Arial" charset="0"/>
                <a:cs typeface="Arial" charset="0"/>
              </a:rPr>
              <a:t> </a:t>
            </a:r>
            <a:r>
              <a:rPr lang="en-US" b="1" dirty="0" err="1" smtClean="0">
                <a:latin typeface="Arial" charset="0"/>
                <a:ea typeface="Arial" charset="0"/>
                <a:cs typeface="Arial" charset="0"/>
              </a:rPr>
              <a:t>aprann</a:t>
            </a:r>
            <a:r>
              <a:rPr lang="fr-HT" b="1" dirty="0" smtClean="0">
                <a:latin typeface="Arial" charset="0"/>
                <a:ea typeface="Arial" charset="0"/>
                <a:cs typeface="Arial" charset="0"/>
              </a:rPr>
              <a:t>....</a:t>
            </a:r>
            <a:endParaRPr lang="fr-HT" b="1" dirty="0">
              <a:latin typeface="Arial" charset="0"/>
              <a:ea typeface="Arial" charset="0"/>
              <a:cs typeface="Arial" charset="0"/>
            </a:endParaRPr>
          </a:p>
          <a:p>
            <a:pPr marL="685800" lvl="1" indent="-342900">
              <a:buFont typeface="Arial" panose="020B0604020202020204" pitchFamily="34" charset="0"/>
              <a:buChar char="•"/>
            </a:pPr>
            <a:r>
              <a:rPr lang="en-US" dirty="0" err="1" smtClean="0">
                <a:latin typeface="Arial" panose="020B0604020202020204" pitchFamily="34" charset="0"/>
                <a:cs typeface="Arial" panose="020B0604020202020204" pitchFamily="34" charset="0"/>
              </a:rPr>
              <a:t>Sou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kapasite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sosy-emosyonèl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ou</a:t>
            </a:r>
            <a:r>
              <a:rPr lang="en-US" dirty="0" smtClean="0">
                <a:latin typeface="Arial" panose="020B0604020202020204" pitchFamily="34" charset="0"/>
                <a:cs typeface="Arial" panose="020B0604020202020204" pitchFamily="34" charset="0"/>
              </a:rPr>
              <a:t> ta </a:t>
            </a:r>
            <a:r>
              <a:rPr lang="en-US" dirty="0" err="1" smtClean="0">
                <a:latin typeface="Arial" panose="020B0604020202020204" pitchFamily="34" charset="0"/>
                <a:cs typeface="Arial" panose="020B0604020202020204" pitchFamily="34" charset="0"/>
              </a:rPr>
              <a:t>renmen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travay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pitit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ou</a:t>
            </a:r>
            <a:r>
              <a:rPr lang="en-US" dirty="0" smtClean="0">
                <a:latin typeface="Arial" panose="020B0604020202020204" pitchFamily="34" charset="0"/>
                <a:cs typeface="Arial" panose="020B0604020202020204" pitchFamily="34" charset="0"/>
              </a:rPr>
              <a:t> a</a:t>
            </a:r>
            <a:r>
              <a:rPr lang="fr-HT" dirty="0" smtClean="0">
                <a:latin typeface="Arial" panose="020B0604020202020204" pitchFamily="34" charset="0"/>
                <a:cs typeface="Arial" panose="020B0604020202020204" pitchFamily="34" charset="0"/>
              </a:rPr>
              <a:t>?</a:t>
            </a:r>
            <a:endParaRPr lang="fr-HT" dirty="0">
              <a:latin typeface="Arial" panose="020B0604020202020204" pitchFamily="34" charset="0"/>
              <a:cs typeface="Arial" panose="020B0604020202020204" pitchFamily="34" charset="0"/>
            </a:endParaRPr>
          </a:p>
          <a:p>
            <a:pPr marL="685800" lvl="1" indent="-342900">
              <a:spcAft>
                <a:spcPts val="900"/>
              </a:spcAft>
              <a:buFont typeface="Arial" panose="020B0604020202020204" pitchFamily="34" charset="0"/>
              <a:buChar char="•"/>
            </a:pPr>
            <a:r>
              <a:rPr lang="en-US" dirty="0" err="1" smtClean="0">
                <a:latin typeface="Arial" panose="020B0604020202020204" pitchFamily="34" charset="0"/>
                <a:cs typeface="Arial" panose="020B0604020202020204" pitchFamily="34" charset="0"/>
              </a:rPr>
              <a:t>Kòman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ou</a:t>
            </a:r>
            <a:r>
              <a:rPr lang="en-US" dirty="0" smtClean="0">
                <a:latin typeface="Arial" panose="020B0604020202020204" pitchFamily="34" charset="0"/>
                <a:cs typeface="Arial" panose="020B0604020202020204" pitchFamily="34" charset="0"/>
              </a:rPr>
              <a:t> ta </a:t>
            </a:r>
            <a:r>
              <a:rPr lang="en-US" dirty="0" err="1" smtClean="0">
                <a:latin typeface="Arial" panose="020B0604020202020204" pitchFamily="34" charset="0"/>
                <a:cs typeface="Arial" panose="020B0604020202020204" pitchFamily="34" charset="0"/>
              </a:rPr>
              <a:t>ka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itilize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lakay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oswa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lè</a:t>
            </a:r>
            <a:r>
              <a:rPr lang="en-US" dirty="0" smtClean="0">
                <a:latin typeface="Arial" panose="020B0604020202020204" pitchFamily="34" charset="0"/>
                <a:cs typeface="Arial" panose="020B0604020202020204" pitchFamily="34" charset="0"/>
              </a:rPr>
              <a:t> w </a:t>
            </a:r>
            <a:r>
              <a:rPr lang="en-US" dirty="0" err="1" smtClean="0">
                <a:latin typeface="Arial" panose="020B0604020202020204" pitchFamily="34" charset="0"/>
                <a:cs typeface="Arial" panose="020B0604020202020204" pitchFamily="34" charset="0"/>
              </a:rPr>
              <a:t>deyò</a:t>
            </a:r>
            <a:r>
              <a:rPr lang="fr-HT" dirty="0" smtClean="0">
                <a:latin typeface="Arial" panose="020B0604020202020204" pitchFamily="34" charset="0"/>
                <a:cs typeface="Arial" panose="020B0604020202020204" pitchFamily="34" charset="0"/>
              </a:rPr>
              <a:t>?</a:t>
            </a:r>
            <a:endParaRPr lang="fr-HT" dirty="0">
              <a:latin typeface="Arial" panose="020B0604020202020204" pitchFamily="34" charset="0"/>
              <a:cs typeface="Arial" panose="020B0604020202020204" pitchFamily="34" charset="0"/>
            </a:endParaRPr>
          </a:p>
        </p:txBody>
      </p:sp>
      <p:sp>
        <p:nvSpPr>
          <p:cNvPr id="8" name="Rectangle 7"/>
          <p:cNvSpPr/>
          <p:nvPr/>
        </p:nvSpPr>
        <p:spPr>
          <a:xfrm>
            <a:off x="4102927" y="3715306"/>
            <a:ext cx="4578930" cy="1569660"/>
          </a:xfrm>
          <a:prstGeom prst="rect">
            <a:avLst/>
          </a:prstGeom>
        </p:spPr>
        <p:txBody>
          <a:bodyPr wrap="square">
            <a:spAutoFit/>
          </a:bodyPr>
          <a:lstStyle/>
          <a:p>
            <a:r>
              <a:rPr lang="fr-HT" sz="2400" dirty="0">
                <a:solidFill>
                  <a:schemeClr val="accent1"/>
                </a:solidFill>
                <a:latin typeface="Arial" panose="020B0604020202020204" pitchFamily="34" charset="0"/>
                <a:cs typeface="Arial" panose="020B0604020202020204" pitchFamily="34" charset="0"/>
              </a:rPr>
              <a:t>Konsidere pataje nenpòt refleksyon ak/oswa kesyon ak pwofesè pitit ou a pou l enfòme plis. </a:t>
            </a:r>
          </a:p>
        </p:txBody>
      </p:sp>
      <p:grpSp>
        <p:nvGrpSpPr>
          <p:cNvPr id="11" name="Group 10"/>
          <p:cNvGrpSpPr/>
          <p:nvPr/>
        </p:nvGrpSpPr>
        <p:grpSpPr>
          <a:xfrm>
            <a:off x="1568223" y="3134525"/>
            <a:ext cx="2208134" cy="2163299"/>
            <a:chOff x="1022461" y="3745897"/>
            <a:chExt cx="2371903" cy="232374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781" t="3719" r="6953" b="8279"/>
            <a:stretch/>
          </p:blipFill>
          <p:spPr>
            <a:xfrm>
              <a:off x="1022461" y="3745897"/>
              <a:ext cx="2371903" cy="2323743"/>
            </a:xfrm>
            <a:prstGeom prst="ellipse">
              <a:avLst/>
            </a:prstGeom>
            <a:ln>
              <a:noFill/>
            </a:ln>
            <a:effectLst>
              <a:softEdge rad="112500"/>
            </a:effectLst>
          </p:spPr>
        </p:pic>
        <p:sp>
          <p:nvSpPr>
            <p:cNvPr id="10" name="Oval 9"/>
            <p:cNvSpPr/>
            <p:nvPr/>
          </p:nvSpPr>
          <p:spPr>
            <a:xfrm>
              <a:off x="1161011" y="3841680"/>
              <a:ext cx="2103120" cy="210312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3771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a:xfrm>
            <a:off x="352426" y="1121955"/>
            <a:ext cx="8686799" cy="525871"/>
          </a:xfrm>
        </p:spPr>
        <p:txBody>
          <a:bodyPr>
            <a:noAutofit/>
          </a:bodyPr>
          <a:lstStyle/>
          <a:p>
            <a:pPr algn="l"/>
            <a:r>
              <a:rPr lang="en-US" sz="3200" b="1" dirty="0" err="1">
                <a:latin typeface="Arial" charset="0"/>
                <a:ea typeface="Arial" charset="0"/>
                <a:cs typeface="Arial" charset="0"/>
              </a:rPr>
              <a:t>Ou</a:t>
            </a:r>
            <a:r>
              <a:rPr lang="en-US" sz="3200" b="1" dirty="0">
                <a:latin typeface="Arial" charset="0"/>
                <a:ea typeface="Arial" charset="0"/>
                <a:cs typeface="Arial" charset="0"/>
              </a:rPr>
              <a:t> gen </a:t>
            </a:r>
            <a:r>
              <a:rPr lang="en-US" sz="3200" b="1" dirty="0" err="1">
                <a:latin typeface="Arial" charset="0"/>
                <a:ea typeface="Arial" charset="0"/>
                <a:cs typeface="Arial" charset="0"/>
              </a:rPr>
              <a:t>kesyon</a:t>
            </a:r>
            <a:r>
              <a:rPr lang="fr-HT" sz="3200" b="1" dirty="0">
                <a:latin typeface="Arial" charset="0"/>
                <a:ea typeface="Arial" charset="0"/>
                <a:cs typeface="Arial" charset="0"/>
              </a:rPr>
              <a:t>?</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6892" y="1647826"/>
            <a:ext cx="4063730" cy="3410902"/>
          </a:xfrm>
          <a:prstGeom prst="rect">
            <a:avLst/>
          </a:prstGeom>
        </p:spPr>
      </p:pic>
    </p:spTree>
    <p:extLst>
      <p:ext uri="{BB962C8B-B14F-4D97-AF65-F5344CB8AC3E}">
        <p14:creationId xmlns:p14="http://schemas.microsoft.com/office/powerpoint/2010/main" val="160462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6" name="Text Placeholder 1"/>
          <p:cNvSpPr>
            <a:spLocks noGrp="1"/>
          </p:cNvSpPr>
          <p:nvPr>
            <p:ph type="body" sz="quarter" idx="13"/>
          </p:nvPr>
        </p:nvSpPr>
        <p:spPr>
          <a:xfrm>
            <a:off x="0" y="2979712"/>
            <a:ext cx="9144000" cy="352697"/>
          </a:xfrm>
        </p:spPr>
        <p:txBody>
          <a:bodyPr>
            <a:noAutofit/>
          </a:bodyPr>
          <a:lstStyle/>
          <a:p>
            <a:r>
              <a:rPr lang="fr-HT" sz="6600" b="1" dirty="0" err="1">
                <a:solidFill>
                  <a:schemeClr val="bg1"/>
                </a:solidFill>
                <a:latin typeface="Arial" charset="0"/>
                <a:ea typeface="Arial" charset="0"/>
                <a:cs typeface="Arial" charset="0"/>
              </a:rPr>
              <a:t>Mèsi</a:t>
            </a:r>
            <a:r>
              <a:rPr lang="fr-HT" sz="6600" b="1"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1616495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3614</TotalTime>
  <Words>942</Words>
  <Application>Microsoft Office PowerPoint</Application>
  <PresentationFormat>On-screen Show (4:3)</PresentationFormat>
  <Paragraphs>99</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81</cp:revision>
  <dcterms:created xsi:type="dcterms:W3CDTF">2017-11-29T15:42:44Z</dcterms:created>
  <dcterms:modified xsi:type="dcterms:W3CDTF">2018-02-23T21:42:05Z</dcterms:modified>
</cp:coreProperties>
</file>