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smore Taylor" initials="PT" lastIdx="16" clrIdx="0">
    <p:extLst/>
  </p:cmAuthor>
  <p:cmAuthor id="2" name="Barreiro, Francesca" initials="BF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05" autoAdjust="0"/>
    <p:restoredTop sz="74942" autoAdjust="0"/>
  </p:normalViewPr>
  <p:slideViewPr>
    <p:cSldViewPr snapToGrid="0">
      <p:cViewPr varScale="1">
        <p:scale>
          <a:sx n="107" d="100"/>
          <a:sy n="107" d="100"/>
        </p:scale>
        <p:origin x="14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5613-A269-4266-9E56-B7F675D7790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3465-EB41-41E1-9632-FC7855FE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*Note: This Power</a:t>
            </a:r>
            <a:r>
              <a:rPr lang="ko-K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Point is for an event with Families and children present. You can find more support in your </a:t>
            </a:r>
            <a:r>
              <a:rPr lang="ko-K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Pre-K Teacher, Leader and Staff Handbook.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o-KR" sz="12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Welcome/Ice-breaker (5-10 mins)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Greet families warmly. </a:t>
            </a:r>
          </a:p>
          <a:p>
            <a:r>
              <a:rPr lang="ko-KR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*Have a plan to welcome latecomers and transition them smoothly into the current activity.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sz="120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 families to build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 with Feelings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 however they choose. Demonstrate how to line up the slits to fit the cards together. You might also have an example structure set up to demonstrate.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Encourage families to play and talk with each other. </a:t>
            </a:r>
          </a:p>
          <a:p>
            <a:pPr lvl="0"/>
            <a:endParaRPr lang="en-US" sz="120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sz="1200" i="0" u="none" strike="noStrik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ko-KR" sz="120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einforce children’s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creativity, effort, and social-emotional skills (e.g., sharing, taking turns) using positive narration or specific praise. Consider using the examples from the 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 with Feelings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Handbook.</a:t>
            </a:r>
          </a:p>
          <a:p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you could say:</a:t>
            </a:r>
          </a:p>
          <a:p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“Wow you’re flying the card like an airplane! That’s a great use of your imagination.”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492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12414"/>
            <a:ext cx="5486400" cy="4831586"/>
          </a:xfrm>
        </p:spPr>
        <p:txBody>
          <a:bodyPr bIns="0"/>
          <a:lstStyle/>
          <a:p>
            <a:pPr lvl="0"/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(5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/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Briefly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ko-KR" dirty="0" err="1"/>
              <a:t>You</a:t>
            </a:r>
            <a:r>
              <a:rPr lang="ko-KR" baseline="0" dirty="0"/>
              <a:t> </a:t>
            </a:r>
            <a:r>
              <a:rPr lang="ko-KR" dirty="0" err="1"/>
              <a:t>might</a:t>
            </a:r>
            <a:r>
              <a:rPr lang="ko-KR" dirty="0"/>
              <a:t> </a:t>
            </a:r>
            <a:r>
              <a:rPr lang="ko-KR" dirty="0" err="1"/>
              <a:t>say</a:t>
            </a:r>
            <a:r>
              <a:rPr lang="ko-KR" dirty="0"/>
              <a:t>:</a:t>
            </a:r>
          </a:p>
          <a:p>
            <a:endParaRPr lang="en-US" sz="600" b="1" dirty="0"/>
          </a:p>
          <a:p>
            <a:r>
              <a:rPr lang="ko-KR" i="1" dirty="0" err="1"/>
              <a:t>Young</a:t>
            </a:r>
            <a:r>
              <a:rPr lang="ko-KR" i="1" dirty="0"/>
              <a:t> </a:t>
            </a:r>
            <a:r>
              <a:rPr lang="ko-KR" i="1" dirty="0" err="1"/>
              <a:t>children</a:t>
            </a:r>
            <a:r>
              <a:rPr lang="ko-KR" i="1" dirty="0"/>
              <a:t> </a:t>
            </a:r>
            <a:r>
              <a:rPr lang="ko-KR" i="1" dirty="0" err="1"/>
              <a:t>at</a:t>
            </a:r>
            <a:r>
              <a:rPr lang="ko-KR" i="1" dirty="0"/>
              <a:t> </a:t>
            </a:r>
            <a:r>
              <a:rPr lang="ko-KR" i="1" dirty="0" err="1"/>
              <a:t>this</a:t>
            </a:r>
            <a:r>
              <a:rPr lang="ko-KR" i="1" dirty="0"/>
              <a:t> </a:t>
            </a:r>
            <a:r>
              <a:rPr lang="ko-KR" i="1" dirty="0" err="1"/>
              <a:t>age</a:t>
            </a:r>
            <a:r>
              <a:rPr lang="ko-KR" i="1" dirty="0"/>
              <a:t> </a:t>
            </a:r>
            <a:r>
              <a:rPr lang="ko-KR" i="1" dirty="0" err="1"/>
              <a:t>are</a:t>
            </a:r>
            <a:r>
              <a:rPr lang="ko-KR" i="1" dirty="0"/>
              <a:t> </a:t>
            </a:r>
            <a:r>
              <a:rPr lang="ko-KR" i="1" dirty="0" err="1"/>
              <a:t>just</a:t>
            </a:r>
            <a:r>
              <a:rPr lang="ko-KR" i="1" dirty="0"/>
              <a:t> </a:t>
            </a:r>
            <a:r>
              <a:rPr lang="ko-KR" i="1" dirty="0" err="1"/>
              <a:t>learning</a:t>
            </a:r>
            <a:r>
              <a:rPr lang="ko-KR" i="1" dirty="0"/>
              <a:t> </a:t>
            </a:r>
            <a:r>
              <a:rPr lang="ko-KR" i="1" dirty="0" err="1"/>
              <a:t>about</a:t>
            </a:r>
            <a:r>
              <a:rPr lang="ko-KR" i="1" dirty="0"/>
              <a:t> </a:t>
            </a:r>
            <a:r>
              <a:rPr lang="ko-KR" i="1" dirty="0" err="1"/>
              <a:t>feelings</a:t>
            </a:r>
            <a:r>
              <a:rPr lang="ko-KR" i="1" dirty="0"/>
              <a:t>. </a:t>
            </a:r>
          </a:p>
          <a:p>
            <a:r>
              <a:rPr lang="ko-KR" i="1" dirty="0" err="1"/>
              <a:t>It</a:t>
            </a:r>
            <a:r>
              <a:rPr lang="ko-KR" i="1" dirty="0"/>
              <a:t> </a:t>
            </a:r>
            <a:r>
              <a:rPr lang="ko-KR" i="1" dirty="0" err="1"/>
              <a:t>is</a:t>
            </a:r>
            <a:r>
              <a:rPr lang="ko-KR" i="1" dirty="0"/>
              <a:t> </a:t>
            </a:r>
            <a:r>
              <a:rPr lang="ko-KR" i="1" dirty="0" err="1"/>
              <a:t>common</a:t>
            </a:r>
            <a:r>
              <a:rPr lang="ko-KR" i="1" dirty="0"/>
              <a:t> </a:t>
            </a:r>
            <a:r>
              <a:rPr lang="ko-KR" i="1" dirty="0" err="1"/>
              <a:t>for</a:t>
            </a:r>
            <a:r>
              <a:rPr lang="ko-KR" i="1" dirty="0"/>
              <a:t> </a:t>
            </a:r>
            <a:r>
              <a:rPr lang="ko-KR" i="1" dirty="0" err="1"/>
              <a:t>them</a:t>
            </a:r>
            <a:r>
              <a:rPr lang="ko-KR" i="1" dirty="0"/>
              <a:t> </a:t>
            </a:r>
            <a:r>
              <a:rPr lang="ko-KR" i="1" dirty="0" err="1"/>
              <a:t>to</a:t>
            </a:r>
            <a:r>
              <a:rPr lang="ko-KR" i="1" dirty="0"/>
              <a:t> </a:t>
            </a:r>
            <a:r>
              <a:rPr lang="ko-KR" i="1" dirty="0" err="1"/>
              <a:t>yell</a:t>
            </a:r>
            <a:r>
              <a:rPr lang="ko-KR" i="1" dirty="0"/>
              <a:t> and </a:t>
            </a:r>
            <a:r>
              <a:rPr lang="ko-KR" i="1" dirty="0" err="1"/>
              <a:t>shout</a:t>
            </a:r>
            <a:r>
              <a:rPr lang="ko-KR" i="1" dirty="0"/>
              <a:t> </a:t>
            </a:r>
            <a:r>
              <a:rPr lang="ko-KR" i="1" dirty="0" err="1"/>
              <a:t>when</a:t>
            </a:r>
            <a:r>
              <a:rPr lang="ko-KR" i="1" dirty="0"/>
              <a:t> </a:t>
            </a:r>
            <a:r>
              <a:rPr lang="ko-KR" i="1" dirty="0" err="1"/>
              <a:t>they</a:t>
            </a:r>
            <a:r>
              <a:rPr lang="ko-KR" i="1" dirty="0"/>
              <a:t> </a:t>
            </a:r>
            <a:r>
              <a:rPr lang="ko-KR" i="1" dirty="0" err="1"/>
              <a:t>are</a:t>
            </a:r>
            <a:r>
              <a:rPr lang="ko-KR" i="1" dirty="0"/>
              <a:t> </a:t>
            </a:r>
            <a:r>
              <a:rPr lang="ko-KR" i="1" dirty="0" err="1"/>
              <a:t>happy</a:t>
            </a:r>
            <a:r>
              <a:rPr lang="ko-KR" i="1" dirty="0"/>
              <a:t>, </a:t>
            </a:r>
            <a:r>
              <a:rPr lang="ko-KR" i="1" dirty="0" err="1"/>
              <a:t>or</a:t>
            </a:r>
            <a:r>
              <a:rPr lang="ko-KR" i="1" dirty="0"/>
              <a:t> </a:t>
            </a:r>
            <a:r>
              <a:rPr lang="ko-KR" i="1" dirty="0" err="1"/>
              <a:t>to</a:t>
            </a:r>
            <a:r>
              <a:rPr lang="ko-KR" i="1" dirty="0"/>
              <a:t> </a:t>
            </a:r>
            <a:r>
              <a:rPr lang="ko-KR" i="1" dirty="0" err="1"/>
              <a:t>hit</a:t>
            </a:r>
            <a:r>
              <a:rPr lang="ko-KR" i="1" dirty="0"/>
              <a:t> and </a:t>
            </a:r>
            <a:r>
              <a:rPr lang="ko-KR" i="1" dirty="0" err="1"/>
              <a:t>throw</a:t>
            </a:r>
            <a:r>
              <a:rPr lang="ko-KR" i="1" dirty="0"/>
              <a:t> </a:t>
            </a:r>
            <a:r>
              <a:rPr lang="ko-KR" i="1" dirty="0" err="1"/>
              <a:t>things</a:t>
            </a:r>
            <a:r>
              <a:rPr lang="ko-KR" i="1" dirty="0"/>
              <a:t> </a:t>
            </a:r>
            <a:r>
              <a:rPr lang="ko-KR" i="1" dirty="0" err="1"/>
              <a:t>when</a:t>
            </a:r>
            <a:r>
              <a:rPr lang="ko-KR" i="1" dirty="0"/>
              <a:t> </a:t>
            </a:r>
            <a:r>
              <a:rPr lang="ko-KR" i="1" dirty="0" err="1"/>
              <a:t>they</a:t>
            </a:r>
            <a:r>
              <a:rPr lang="ko-KR" i="1" dirty="0"/>
              <a:t> </a:t>
            </a:r>
            <a:r>
              <a:rPr lang="ko-KR" i="1" dirty="0" err="1"/>
              <a:t>are</a:t>
            </a:r>
            <a:r>
              <a:rPr lang="ko-KR" i="1" dirty="0"/>
              <a:t> </a:t>
            </a:r>
            <a:r>
              <a:rPr lang="ko-KR" i="1" dirty="0" err="1"/>
              <a:t>angry</a:t>
            </a:r>
            <a:r>
              <a:rPr lang="ko-KR" i="1" dirty="0"/>
              <a:t>.</a:t>
            </a:r>
          </a:p>
          <a:p>
            <a:endParaRPr lang="en-US" sz="500" dirty="0"/>
          </a:p>
          <a:p>
            <a:r>
              <a:rPr lang="ko-KR" b="0" dirty="0" err="1"/>
              <a:t>Repeat</a:t>
            </a:r>
            <a:r>
              <a:rPr lang="ko-KR" b="0" dirty="0"/>
              <a:t> </a:t>
            </a:r>
            <a:r>
              <a:rPr lang="ko-KR" b="0" dirty="0" err="1"/>
              <a:t>in</a:t>
            </a:r>
            <a:r>
              <a:rPr lang="ko-KR" b="0" dirty="0"/>
              <a:t> </a:t>
            </a:r>
            <a:r>
              <a:rPr lang="ko-KR" b="0" dirty="0" err="1"/>
              <a:t>child</a:t>
            </a:r>
            <a:r>
              <a:rPr lang="ko-KR" b="0" dirty="0"/>
              <a:t> </a:t>
            </a:r>
            <a:r>
              <a:rPr lang="ko-KR" b="0" dirty="0" err="1"/>
              <a:t>friendly</a:t>
            </a:r>
            <a:r>
              <a:rPr lang="ko-KR" b="0" dirty="0"/>
              <a:t> </a:t>
            </a:r>
            <a:r>
              <a:rPr lang="ko-KR" b="0" dirty="0" err="1"/>
              <a:t>language</a:t>
            </a:r>
            <a:r>
              <a:rPr lang="ko-KR" b="0" i="1" dirty="0"/>
              <a:t>:</a:t>
            </a:r>
          </a:p>
          <a:p>
            <a:r>
              <a:rPr lang="ko-KR" i="1" dirty="0" err="1"/>
              <a:t>We</a:t>
            </a:r>
            <a:r>
              <a:rPr lang="ko-KR" i="1" dirty="0"/>
              <a:t> </a:t>
            </a:r>
            <a:r>
              <a:rPr lang="ko-KR" i="1" dirty="0" err="1"/>
              <a:t>all</a:t>
            </a:r>
            <a:r>
              <a:rPr lang="ko-KR" i="1" dirty="0"/>
              <a:t> </a:t>
            </a:r>
            <a:r>
              <a:rPr lang="ko-KR" i="1" dirty="0" err="1"/>
              <a:t>have</a:t>
            </a:r>
            <a:r>
              <a:rPr lang="ko-KR" i="1" dirty="0"/>
              <a:t> </a:t>
            </a:r>
            <a:r>
              <a:rPr lang="ko-KR" i="1" dirty="0" err="1"/>
              <a:t>strong</a:t>
            </a:r>
            <a:r>
              <a:rPr lang="ko-KR" i="1" dirty="0"/>
              <a:t> </a:t>
            </a:r>
            <a:r>
              <a:rPr lang="ko-KR" i="1" dirty="0" err="1"/>
              <a:t>feelings</a:t>
            </a:r>
            <a:r>
              <a:rPr lang="ko-KR" i="1" dirty="0"/>
              <a:t>. </a:t>
            </a:r>
            <a:r>
              <a:rPr lang="ko-KR" i="1" dirty="0" err="1"/>
              <a:t>Sometimes</a:t>
            </a:r>
            <a:r>
              <a:rPr lang="ko-KR" i="1" dirty="0"/>
              <a:t> </a:t>
            </a:r>
            <a:r>
              <a:rPr lang="ko-KR" i="1" dirty="0" err="1"/>
              <a:t>we</a:t>
            </a:r>
            <a:r>
              <a:rPr lang="ko-KR" i="1" dirty="0"/>
              <a:t> </a:t>
            </a:r>
            <a:r>
              <a:rPr lang="ko-KR" i="1" dirty="0" err="1"/>
              <a:t>feel</a:t>
            </a:r>
            <a:r>
              <a:rPr lang="ko-KR" i="1" dirty="0"/>
              <a:t> </a:t>
            </a:r>
            <a:r>
              <a:rPr lang="ko-KR" i="1" dirty="0" err="1"/>
              <a:t>happy</a:t>
            </a:r>
            <a:r>
              <a:rPr lang="ko-KR" i="1" dirty="0"/>
              <a:t>, </a:t>
            </a:r>
            <a:r>
              <a:rPr lang="ko-KR" i="1" dirty="0" err="1"/>
              <a:t>excited</a:t>
            </a:r>
            <a:r>
              <a:rPr lang="ko-KR" i="1" dirty="0"/>
              <a:t> </a:t>
            </a:r>
            <a:r>
              <a:rPr lang="ko-KR" i="1" dirty="0" err="1"/>
              <a:t>or</a:t>
            </a:r>
            <a:r>
              <a:rPr lang="ko-KR" i="1" dirty="0"/>
              <a:t> </a:t>
            </a:r>
            <a:r>
              <a:rPr lang="ko-KR" i="1" dirty="0" err="1"/>
              <a:t>proud</a:t>
            </a:r>
            <a:r>
              <a:rPr lang="ko-KR" i="1" dirty="0"/>
              <a:t>. </a:t>
            </a:r>
            <a:r>
              <a:rPr lang="ko-KR" i="1" dirty="0" err="1"/>
              <a:t>Sometimes</a:t>
            </a:r>
            <a:r>
              <a:rPr lang="ko-KR" i="1" dirty="0"/>
              <a:t> </a:t>
            </a:r>
            <a:r>
              <a:rPr lang="ko-KR" i="1" dirty="0" err="1"/>
              <a:t>we</a:t>
            </a:r>
            <a:r>
              <a:rPr lang="ko-KR" i="1" dirty="0"/>
              <a:t> </a:t>
            </a:r>
            <a:r>
              <a:rPr lang="ko-KR" i="1" dirty="0" err="1"/>
              <a:t>feel</a:t>
            </a:r>
            <a:r>
              <a:rPr lang="ko-KR" i="1" dirty="0"/>
              <a:t> </a:t>
            </a:r>
            <a:r>
              <a:rPr lang="ko-KR" i="1" dirty="0" err="1"/>
              <a:t>angry</a:t>
            </a:r>
            <a:r>
              <a:rPr lang="ko-KR" i="1" dirty="0"/>
              <a:t>, </a:t>
            </a:r>
            <a:r>
              <a:rPr lang="ko-KR" i="1" dirty="0" err="1"/>
              <a:t>sad</a:t>
            </a:r>
            <a:r>
              <a:rPr lang="ko-KR" i="1" dirty="0"/>
              <a:t> </a:t>
            </a:r>
            <a:r>
              <a:rPr lang="ko-KR" i="1" dirty="0" err="1"/>
              <a:t>or</a:t>
            </a:r>
            <a:r>
              <a:rPr lang="ko-KR" i="1" dirty="0"/>
              <a:t> </a:t>
            </a:r>
            <a:r>
              <a:rPr lang="ko-KR" i="1" dirty="0" err="1"/>
              <a:t>scared</a:t>
            </a:r>
            <a:r>
              <a:rPr lang="ko-KR" i="1" dirty="0"/>
              <a:t>. </a:t>
            </a:r>
            <a:r>
              <a:rPr lang="ko-KR" i="1" dirty="0" err="1"/>
              <a:t>We</a:t>
            </a:r>
            <a:r>
              <a:rPr lang="ko-KR" i="1" dirty="0"/>
              <a:t> </a:t>
            </a:r>
            <a:r>
              <a:rPr lang="ko-KR" i="1" dirty="0" err="1"/>
              <a:t>may</a:t>
            </a:r>
            <a:r>
              <a:rPr lang="ko-KR" i="1" dirty="0"/>
              <a:t> </a:t>
            </a:r>
            <a:r>
              <a:rPr lang="ko-KR" i="1" dirty="0" err="1"/>
              <a:t>feel</a:t>
            </a:r>
            <a:r>
              <a:rPr lang="ko-KR" i="1" dirty="0"/>
              <a:t> </a:t>
            </a:r>
            <a:r>
              <a:rPr lang="ko-KR" i="1" dirty="0" err="1"/>
              <a:t>frustrated</a:t>
            </a:r>
            <a:r>
              <a:rPr lang="ko-KR" i="1" dirty="0"/>
              <a:t> </a:t>
            </a:r>
            <a:r>
              <a:rPr lang="ko-KR" i="1" dirty="0" err="1"/>
              <a:t>sometimes</a:t>
            </a:r>
            <a:r>
              <a:rPr lang="ko-KR" i="1" dirty="0"/>
              <a:t> </a:t>
            </a:r>
            <a:r>
              <a:rPr lang="ko-KR" i="1" dirty="0" err="1"/>
              <a:t>when</a:t>
            </a:r>
            <a:r>
              <a:rPr lang="ko-KR" i="1" dirty="0"/>
              <a:t> </a:t>
            </a:r>
            <a:r>
              <a:rPr lang="ko-KR" i="1" dirty="0" err="1"/>
              <a:t>we’re</a:t>
            </a:r>
            <a:r>
              <a:rPr lang="ko-KR" i="1" dirty="0"/>
              <a:t> </a:t>
            </a:r>
            <a:r>
              <a:rPr lang="ko-KR" i="1" dirty="0" err="1"/>
              <a:t>learning</a:t>
            </a:r>
            <a:r>
              <a:rPr lang="ko-KR" i="1" dirty="0"/>
              <a:t> </a:t>
            </a:r>
            <a:r>
              <a:rPr lang="ko-KR" i="1" dirty="0" err="1"/>
              <a:t>to</a:t>
            </a:r>
            <a:r>
              <a:rPr lang="ko-KR" i="1" dirty="0"/>
              <a:t> </a:t>
            </a:r>
            <a:r>
              <a:rPr lang="ko-KR" i="1" dirty="0" err="1"/>
              <a:t>do</a:t>
            </a:r>
            <a:r>
              <a:rPr lang="ko-KR" i="1" dirty="0"/>
              <a:t> </a:t>
            </a:r>
            <a:r>
              <a:rPr lang="ko-KR" i="1" dirty="0" err="1"/>
              <a:t>something</a:t>
            </a:r>
            <a:r>
              <a:rPr lang="ko-KR" i="1" dirty="0"/>
              <a:t> </a:t>
            </a:r>
            <a:r>
              <a:rPr lang="ko-KR" i="1" dirty="0" err="1"/>
              <a:t>new</a:t>
            </a:r>
            <a:r>
              <a:rPr lang="ko-KR" i="1" dirty="0"/>
              <a:t>.</a:t>
            </a:r>
          </a:p>
          <a:p>
            <a:endParaRPr lang="en-US" sz="500" i="1" dirty="0"/>
          </a:p>
          <a:p>
            <a:r>
              <a:rPr lang="ko-KR" i="1" dirty="0" err="1"/>
              <a:t>There</a:t>
            </a:r>
            <a:r>
              <a:rPr lang="ko-KR" i="1" dirty="0"/>
              <a:t> </a:t>
            </a:r>
            <a:r>
              <a:rPr lang="ko-KR" i="1" dirty="0" err="1"/>
              <a:t>is</a:t>
            </a:r>
            <a:r>
              <a:rPr lang="ko-KR" i="1" dirty="0"/>
              <a:t> </a:t>
            </a:r>
            <a:r>
              <a:rPr lang="ko-KR" i="1" dirty="0" err="1"/>
              <a:t>very</a:t>
            </a:r>
            <a:r>
              <a:rPr lang="ko-KR" i="1" dirty="0"/>
              <a:t> </a:t>
            </a:r>
            <a:r>
              <a:rPr lang="ko-KR" i="1" dirty="0" err="1"/>
              <a:t>strong</a:t>
            </a:r>
            <a:r>
              <a:rPr lang="ko-KR" i="1" dirty="0"/>
              <a:t> </a:t>
            </a:r>
            <a:r>
              <a:rPr lang="ko-KR" i="1" dirty="0" err="1"/>
              <a:t>evidence</a:t>
            </a:r>
            <a:r>
              <a:rPr lang="ko-KR" i="1" dirty="0"/>
              <a:t> </a:t>
            </a:r>
            <a:r>
              <a:rPr lang="ko-KR" i="1" dirty="0" err="1"/>
              <a:t>that</a:t>
            </a:r>
            <a:r>
              <a:rPr lang="ko-KR" i="1" dirty="0"/>
              <a:t> </a:t>
            </a:r>
            <a:r>
              <a:rPr lang="ko-KR" i="1" dirty="0" err="1"/>
              <a:t>learning</a:t>
            </a:r>
            <a:r>
              <a:rPr lang="ko-KR" i="1" dirty="0"/>
              <a:t> </a:t>
            </a:r>
            <a:r>
              <a:rPr lang="ko-KR" i="1" dirty="0" err="1"/>
              <a:t>to</a:t>
            </a:r>
            <a:r>
              <a:rPr lang="ko-KR" i="1" dirty="0"/>
              <a:t> </a:t>
            </a:r>
            <a:r>
              <a:rPr lang="ko-KR" i="1" dirty="0" err="1"/>
              <a:t>deal</a:t>
            </a:r>
            <a:r>
              <a:rPr lang="ko-KR" i="1" dirty="0"/>
              <a:t> </a:t>
            </a:r>
            <a:r>
              <a:rPr lang="ko-KR" i="1" dirty="0" err="1"/>
              <a:t>with</a:t>
            </a:r>
            <a:r>
              <a:rPr lang="ko-KR" i="1" dirty="0"/>
              <a:t> </a:t>
            </a:r>
            <a:r>
              <a:rPr lang="ko-KR" i="1" dirty="0" err="1"/>
              <a:t>feelings</a:t>
            </a:r>
            <a:r>
              <a:rPr lang="ko-KR" i="1" dirty="0"/>
              <a:t> </a:t>
            </a:r>
            <a:r>
              <a:rPr lang="ko-KR" i="1" dirty="0" err="1"/>
              <a:t>matters</a:t>
            </a:r>
            <a:r>
              <a:rPr lang="ko-KR" i="1" dirty="0"/>
              <a:t>, </a:t>
            </a:r>
            <a:r>
              <a:rPr lang="ko-KR" i="1" dirty="0" err="1"/>
              <a:t>from</a:t>
            </a:r>
            <a:r>
              <a:rPr lang="ko-KR" i="1" dirty="0"/>
              <a:t> </a:t>
            </a:r>
            <a:r>
              <a:rPr lang="ko-KR" i="1" dirty="0" err="1"/>
              <a:t>studies</a:t>
            </a:r>
            <a:r>
              <a:rPr lang="ko-KR" i="1" dirty="0"/>
              <a:t> </a:t>
            </a:r>
            <a:r>
              <a:rPr lang="ko-KR" i="1" dirty="0" err="1"/>
              <a:t>that</a:t>
            </a:r>
            <a:r>
              <a:rPr lang="ko-KR" i="1" dirty="0"/>
              <a:t> </a:t>
            </a:r>
            <a:r>
              <a:rPr lang="ko-KR" i="1" dirty="0" err="1"/>
              <a:t>start</a:t>
            </a:r>
            <a:r>
              <a:rPr lang="ko-KR" i="1" dirty="0"/>
              <a:t> </a:t>
            </a:r>
            <a:r>
              <a:rPr lang="ko-KR" i="1" dirty="0" err="1"/>
              <a:t>when</a:t>
            </a:r>
            <a:r>
              <a:rPr lang="ko-KR" i="1" dirty="0"/>
              <a:t> </a:t>
            </a:r>
            <a:r>
              <a:rPr lang="ko-KR" i="1" dirty="0" err="1"/>
              <a:t>children</a:t>
            </a:r>
            <a:r>
              <a:rPr lang="ko-KR" i="1" dirty="0"/>
              <a:t> </a:t>
            </a:r>
            <a:r>
              <a:rPr lang="ko-KR" i="1" dirty="0" err="1"/>
              <a:t>are</a:t>
            </a:r>
            <a:r>
              <a:rPr lang="ko-KR" i="1" dirty="0"/>
              <a:t> young and </a:t>
            </a:r>
            <a:r>
              <a:rPr lang="ko-KR" i="1" dirty="0" err="1"/>
              <a:t>follow</a:t>
            </a:r>
            <a:r>
              <a:rPr lang="ko-KR" i="1" dirty="0"/>
              <a:t> </a:t>
            </a:r>
            <a:r>
              <a:rPr lang="ko-KR" i="1" dirty="0" err="1"/>
              <a:t>their</a:t>
            </a:r>
            <a:r>
              <a:rPr lang="ko-KR" i="1" dirty="0"/>
              <a:t> </a:t>
            </a:r>
            <a:r>
              <a:rPr lang="ko-KR" i="1" dirty="0" err="1"/>
              <a:t>progress</a:t>
            </a:r>
            <a:r>
              <a:rPr lang="ko-KR" i="1" dirty="0"/>
              <a:t> </a:t>
            </a:r>
            <a:r>
              <a:rPr lang="ko-KR" i="1" dirty="0" err="1"/>
              <a:t>all</a:t>
            </a:r>
            <a:r>
              <a:rPr lang="ko-KR" i="1" dirty="0"/>
              <a:t> </a:t>
            </a:r>
            <a:r>
              <a:rPr lang="ko-KR" i="1" dirty="0" err="1"/>
              <a:t>the</a:t>
            </a:r>
            <a:r>
              <a:rPr lang="ko-KR" i="1" dirty="0"/>
              <a:t> </a:t>
            </a:r>
            <a:r>
              <a:rPr lang="ko-KR" i="1" dirty="0" err="1"/>
              <a:t>way</a:t>
            </a:r>
            <a:r>
              <a:rPr lang="ko-KR" i="1" dirty="0"/>
              <a:t> </a:t>
            </a:r>
            <a:r>
              <a:rPr lang="ko-KR" i="1" dirty="0" err="1"/>
              <a:t>through</a:t>
            </a:r>
            <a:r>
              <a:rPr lang="ko-KR" i="1" dirty="0"/>
              <a:t> </a:t>
            </a:r>
            <a:r>
              <a:rPr lang="ko-KR" i="1" dirty="0" err="1"/>
              <a:t>high</a:t>
            </a:r>
            <a:r>
              <a:rPr lang="ko-KR" i="1" dirty="0"/>
              <a:t> </a:t>
            </a:r>
            <a:r>
              <a:rPr lang="ko-KR" i="1" dirty="0" err="1"/>
              <a:t>school</a:t>
            </a:r>
            <a:r>
              <a:rPr lang="ko-KR" i="1" dirty="0"/>
              <a:t> and </a:t>
            </a:r>
            <a:r>
              <a:rPr lang="ko-KR" i="1" dirty="0" err="1"/>
              <a:t>into</a:t>
            </a:r>
            <a:r>
              <a:rPr lang="ko-KR" i="1" dirty="0"/>
              <a:t> </a:t>
            </a:r>
            <a:r>
              <a:rPr lang="ko-KR" i="1" dirty="0" err="1"/>
              <a:t>adult</a:t>
            </a:r>
            <a:r>
              <a:rPr lang="ko-KR" i="1" dirty="0"/>
              <a:t> </a:t>
            </a:r>
            <a:r>
              <a:rPr lang="ko-KR" i="1" dirty="0" err="1"/>
              <a:t>life</a:t>
            </a:r>
            <a:r>
              <a:rPr lang="ko-KR" i="1" dirty="0"/>
              <a:t>. </a:t>
            </a:r>
          </a:p>
          <a:p>
            <a:endParaRPr lang="en-US" sz="500" b="1" i="1" dirty="0"/>
          </a:p>
          <a:p>
            <a:r>
              <a:rPr lang="ko-KR" b="0" dirty="0" err="1"/>
              <a:t>Option</a:t>
            </a:r>
            <a:r>
              <a:rPr lang="ko-KR" b="0" dirty="0"/>
              <a:t> </a:t>
            </a:r>
            <a:r>
              <a:rPr lang="ko-KR" b="0" dirty="0" err="1"/>
              <a:t>to</a:t>
            </a:r>
            <a:r>
              <a:rPr lang="ko-KR" b="0" dirty="0"/>
              <a:t> </a:t>
            </a:r>
            <a:r>
              <a:rPr lang="ko-KR" b="0" dirty="0" err="1"/>
              <a:t>walk</a:t>
            </a:r>
            <a:r>
              <a:rPr lang="ko-KR" b="0" dirty="0"/>
              <a:t> </a:t>
            </a:r>
            <a:r>
              <a:rPr lang="ko-KR" b="0" dirty="0" err="1"/>
              <a:t>through</a:t>
            </a:r>
            <a:r>
              <a:rPr lang="ko-KR" b="0" dirty="0"/>
              <a:t> </a:t>
            </a:r>
            <a:r>
              <a:rPr lang="ko-KR" b="0" dirty="0" err="1"/>
              <a:t>the</a:t>
            </a:r>
            <a:r>
              <a:rPr lang="ko-KR" b="0" dirty="0"/>
              <a:t> </a:t>
            </a:r>
            <a:r>
              <a:rPr lang="ko-KR" b="0" dirty="0" err="1"/>
              <a:t>infographic</a:t>
            </a:r>
            <a:r>
              <a:rPr lang="ko-KR" b="0" dirty="0"/>
              <a:t>. </a:t>
            </a:r>
            <a:r>
              <a:rPr lang="ko-KR" b="0" dirty="0" err="1"/>
              <a:t>Leave</a:t>
            </a:r>
            <a:r>
              <a:rPr lang="ko-KR" b="0" dirty="0"/>
              <a:t> </a:t>
            </a:r>
            <a:r>
              <a:rPr lang="ko-KR" b="0" dirty="0" err="1"/>
              <a:t>out</a:t>
            </a:r>
            <a:r>
              <a:rPr lang="ko-KR" b="0" dirty="0"/>
              <a:t> </a:t>
            </a:r>
            <a:r>
              <a:rPr lang="ko-KR" b="0" dirty="0" err="1"/>
              <a:t>any</a:t>
            </a:r>
            <a:r>
              <a:rPr lang="ko-KR" b="0" dirty="0"/>
              <a:t> </a:t>
            </a:r>
            <a:r>
              <a:rPr lang="ko-KR" b="0" dirty="0" err="1"/>
              <a:t>pieces</a:t>
            </a:r>
            <a:r>
              <a:rPr lang="ko-KR" b="0" dirty="0"/>
              <a:t> </a:t>
            </a:r>
            <a:r>
              <a:rPr lang="ko-KR" b="0" dirty="0" err="1"/>
              <a:t>you</a:t>
            </a:r>
            <a:r>
              <a:rPr lang="ko-KR" b="0" dirty="0"/>
              <a:t> </a:t>
            </a:r>
            <a:r>
              <a:rPr lang="ko-KR" b="0" dirty="0" err="1"/>
              <a:t>feel</a:t>
            </a:r>
            <a:r>
              <a:rPr lang="ko-KR" b="0" dirty="0"/>
              <a:t> </a:t>
            </a:r>
            <a:r>
              <a:rPr lang="ko-KR" b="0" dirty="0" err="1"/>
              <a:t>are</a:t>
            </a:r>
            <a:r>
              <a:rPr lang="ko-KR" b="0" dirty="0"/>
              <a:t> </a:t>
            </a:r>
            <a:r>
              <a:rPr lang="ko-KR" b="0" dirty="0" err="1"/>
              <a:t>inappropriate</a:t>
            </a:r>
            <a:r>
              <a:rPr lang="ko-KR" b="0" dirty="0"/>
              <a:t> </a:t>
            </a:r>
            <a:r>
              <a:rPr lang="ko-KR" b="0" dirty="0" err="1"/>
              <a:t>for</a:t>
            </a:r>
            <a:r>
              <a:rPr lang="ko-KR" b="0" dirty="0"/>
              <a:t> </a:t>
            </a:r>
            <a:r>
              <a:rPr lang="ko-KR" b="0" dirty="0" err="1"/>
              <a:t>children</a:t>
            </a:r>
            <a:r>
              <a:rPr lang="ko-KR" b="0" dirty="0"/>
              <a:t> (</a:t>
            </a:r>
            <a:r>
              <a:rPr lang="ko-KR" b="0" dirty="0" err="1"/>
              <a:t>e.g</a:t>
            </a:r>
            <a:r>
              <a:rPr lang="ko-KR" b="0" dirty="0"/>
              <a:t>., </a:t>
            </a:r>
            <a:r>
              <a:rPr lang="ko-KR" b="0" dirty="0" err="1"/>
              <a:t>the</a:t>
            </a:r>
            <a:r>
              <a:rPr lang="ko-KR" b="0" dirty="0"/>
              <a:t> </a:t>
            </a:r>
            <a:r>
              <a:rPr lang="ko-KR" b="0" i="1" dirty="0" err="1"/>
              <a:t>drugs</a:t>
            </a:r>
            <a:r>
              <a:rPr lang="ko-KR" b="0" i="1" dirty="0"/>
              <a:t> and </a:t>
            </a:r>
            <a:r>
              <a:rPr lang="ko-KR" b="0" i="1" dirty="0" err="1"/>
              <a:t>alcohol</a:t>
            </a:r>
            <a:r>
              <a:rPr lang="ko-KR" b="0" i="1" dirty="0"/>
              <a:t>).</a:t>
            </a:r>
          </a:p>
          <a:p>
            <a:endParaRPr lang="en-US" sz="500" b="0" i="1" dirty="0" smtClean="0"/>
          </a:p>
          <a:p>
            <a:r>
              <a:rPr lang="ko-KR" sz="500" b="0" i="0" dirty="0" err="1"/>
              <a:t>Say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a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little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about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how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children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learn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about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feelings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in</a:t>
            </a:r>
            <a:r>
              <a:rPr lang="ko-KR" sz="500" b="0" i="0" baseline="0" dirty="0"/>
              <a:t> </a:t>
            </a:r>
            <a:r>
              <a:rPr lang="ko-KR" sz="500" b="0" i="0" baseline="0" dirty="0" err="1"/>
              <a:t>pre</a:t>
            </a:r>
            <a:r>
              <a:rPr lang="ko-KR" sz="500" b="0" i="0" baseline="0" dirty="0"/>
              <a:t>-K:</a:t>
            </a:r>
          </a:p>
          <a:p>
            <a:r>
              <a:rPr lang="ko-KR" i="1" dirty="0"/>
              <a:t>One of </a:t>
            </a:r>
            <a:r>
              <a:rPr lang="ko-KR" i="1" dirty="0" err="1"/>
              <a:t>the</a:t>
            </a:r>
            <a:r>
              <a:rPr lang="ko-KR" i="1" dirty="0"/>
              <a:t> </a:t>
            </a:r>
            <a:r>
              <a:rPr lang="ko-KR" i="1" dirty="0" err="1"/>
              <a:t>important</a:t>
            </a:r>
            <a:r>
              <a:rPr lang="ko-KR" i="1" dirty="0"/>
              <a:t> </a:t>
            </a:r>
            <a:r>
              <a:rPr lang="ko-KR" i="1" dirty="0" err="1"/>
              <a:t>things</a:t>
            </a:r>
            <a:r>
              <a:rPr lang="ko-KR" i="1" dirty="0"/>
              <a:t> </a:t>
            </a:r>
            <a:r>
              <a:rPr lang="ko-KR" i="1" dirty="0" err="1"/>
              <a:t>you’re</a:t>
            </a:r>
            <a:r>
              <a:rPr lang="ko-KR" i="1" dirty="0"/>
              <a:t> </a:t>
            </a:r>
            <a:r>
              <a:rPr lang="ko-KR" i="1" dirty="0" err="1"/>
              <a:t>learning</a:t>
            </a:r>
            <a:r>
              <a:rPr lang="ko-KR" i="1" dirty="0"/>
              <a:t> </a:t>
            </a:r>
            <a:r>
              <a:rPr lang="ko-KR" i="1" dirty="0" err="1"/>
              <a:t>in</a:t>
            </a:r>
            <a:r>
              <a:rPr lang="ko-KR" i="1" dirty="0"/>
              <a:t> </a:t>
            </a:r>
            <a:r>
              <a:rPr lang="ko-KR" i="1" dirty="0" err="1"/>
              <a:t>pre</a:t>
            </a:r>
            <a:r>
              <a:rPr lang="ko-KR" i="1" dirty="0"/>
              <a:t>-K </a:t>
            </a:r>
            <a:r>
              <a:rPr lang="ko-KR" i="1" dirty="0" err="1"/>
              <a:t>is</a:t>
            </a:r>
            <a:r>
              <a:rPr lang="ko-KR" i="1" dirty="0"/>
              <a:t> </a:t>
            </a:r>
            <a:r>
              <a:rPr lang="ko-KR" i="1" dirty="0" err="1"/>
              <a:t>to</a:t>
            </a:r>
            <a:r>
              <a:rPr lang="ko-KR" i="1" dirty="0"/>
              <a:t> </a:t>
            </a:r>
            <a:r>
              <a:rPr lang="ko-KR" i="1" dirty="0" err="1"/>
              <a:t>notice</a:t>
            </a:r>
            <a:r>
              <a:rPr lang="ko-KR" i="1" dirty="0"/>
              <a:t> </a:t>
            </a:r>
            <a:r>
              <a:rPr lang="ko-KR" i="1" dirty="0" err="1"/>
              <a:t>when</a:t>
            </a:r>
            <a:r>
              <a:rPr lang="ko-KR" i="1" dirty="0"/>
              <a:t> </a:t>
            </a:r>
            <a:r>
              <a:rPr lang="ko-KR" i="1" dirty="0" err="1"/>
              <a:t>you</a:t>
            </a:r>
            <a:r>
              <a:rPr lang="ko-KR" i="1" dirty="0"/>
              <a:t> </a:t>
            </a:r>
            <a:r>
              <a:rPr lang="ko-KR" i="1" dirty="0" err="1"/>
              <a:t>have</a:t>
            </a:r>
            <a:r>
              <a:rPr lang="ko-KR" i="1" dirty="0"/>
              <a:t> </a:t>
            </a:r>
            <a:r>
              <a:rPr lang="ko-KR" i="1" dirty="0" err="1"/>
              <a:t>a</a:t>
            </a:r>
            <a:r>
              <a:rPr lang="ko-KR" i="1" dirty="0"/>
              <a:t> </a:t>
            </a:r>
            <a:r>
              <a:rPr lang="ko-KR" i="1" dirty="0" err="1"/>
              <a:t>strong</a:t>
            </a:r>
            <a:r>
              <a:rPr lang="ko-KR" i="1" dirty="0"/>
              <a:t> </a:t>
            </a:r>
            <a:r>
              <a:rPr lang="ko-KR" i="1" dirty="0" err="1"/>
              <a:t>feeling</a:t>
            </a:r>
            <a:r>
              <a:rPr lang="ko-KR" i="1" dirty="0"/>
              <a:t> </a:t>
            </a:r>
            <a:r>
              <a:rPr lang="ko-KR" i="1" dirty="0" err="1"/>
              <a:t>in</a:t>
            </a:r>
            <a:r>
              <a:rPr lang="ko-KR" i="1" dirty="0"/>
              <a:t> </a:t>
            </a:r>
            <a:r>
              <a:rPr lang="ko-KR" i="1" dirty="0" err="1"/>
              <a:t>your</a:t>
            </a:r>
            <a:r>
              <a:rPr lang="ko-KR" i="1" dirty="0"/>
              <a:t> </a:t>
            </a:r>
            <a:r>
              <a:rPr lang="ko-KR" i="1" dirty="0" err="1"/>
              <a:t>body</a:t>
            </a:r>
            <a:r>
              <a:rPr lang="ko-KR" i="1" dirty="0"/>
              <a:t>. </a:t>
            </a:r>
            <a:r>
              <a:rPr lang="ko-KR" i="1" dirty="0" err="1"/>
              <a:t>You</a:t>
            </a:r>
            <a:r>
              <a:rPr lang="ko-KR" i="1" dirty="0"/>
              <a:t> </a:t>
            </a:r>
            <a:r>
              <a:rPr lang="ko-KR" i="1" dirty="0" err="1"/>
              <a:t>can</a:t>
            </a:r>
            <a:r>
              <a:rPr lang="ko-KR" i="1" dirty="0"/>
              <a:t> </a:t>
            </a:r>
            <a:r>
              <a:rPr lang="ko-KR" i="1" dirty="0" err="1"/>
              <a:t>tell</a:t>
            </a:r>
            <a:r>
              <a:rPr lang="ko-KR" i="1" dirty="0"/>
              <a:t> </a:t>
            </a:r>
            <a:r>
              <a:rPr lang="ko-KR" i="1" dirty="0" err="1"/>
              <a:t>a</a:t>
            </a:r>
            <a:r>
              <a:rPr lang="ko-KR" i="1" dirty="0"/>
              <a:t> </a:t>
            </a:r>
            <a:r>
              <a:rPr lang="ko-KR" i="1" dirty="0" err="1"/>
              <a:t>grown-up</a:t>
            </a:r>
            <a:r>
              <a:rPr lang="ko-KR" i="1" dirty="0"/>
              <a:t> </a:t>
            </a:r>
            <a:r>
              <a:rPr lang="ko-KR" i="1" dirty="0" err="1"/>
              <a:t>or</a:t>
            </a:r>
            <a:r>
              <a:rPr lang="ko-KR" i="1" dirty="0"/>
              <a:t> </a:t>
            </a:r>
            <a:r>
              <a:rPr lang="ko-KR" i="1" dirty="0" err="1"/>
              <a:t>a</a:t>
            </a:r>
            <a:r>
              <a:rPr lang="ko-KR" i="1" dirty="0"/>
              <a:t> </a:t>
            </a:r>
            <a:r>
              <a:rPr lang="ko-KR" i="1" dirty="0" err="1"/>
              <a:t>friend</a:t>
            </a:r>
            <a:r>
              <a:rPr lang="ko-KR" i="1" dirty="0"/>
              <a:t> </a:t>
            </a:r>
            <a:r>
              <a:rPr lang="ko-KR" i="1" dirty="0" err="1"/>
              <a:t>how</a:t>
            </a:r>
            <a:r>
              <a:rPr lang="ko-KR" i="1" dirty="0"/>
              <a:t> </a:t>
            </a:r>
            <a:r>
              <a:rPr lang="ko-KR" i="1" dirty="0" err="1"/>
              <a:t>you’re</a:t>
            </a:r>
            <a:r>
              <a:rPr lang="ko-KR" i="1" dirty="0"/>
              <a:t> </a:t>
            </a:r>
            <a:r>
              <a:rPr lang="ko-KR" i="1" dirty="0" err="1"/>
              <a:t>feeling</a:t>
            </a:r>
            <a:r>
              <a:rPr lang="ko-KR" i="1" dirty="0"/>
              <a:t>. "</a:t>
            </a:r>
            <a:r>
              <a:rPr lang="ko-KR" i="1" dirty="0" err="1"/>
              <a:t>I’m</a:t>
            </a:r>
            <a:r>
              <a:rPr lang="ko-KR" i="1" dirty="0"/>
              <a:t> </a:t>
            </a:r>
            <a:r>
              <a:rPr lang="ko-KR" i="1" dirty="0" err="1"/>
              <a:t>so</a:t>
            </a:r>
            <a:r>
              <a:rPr lang="ko-KR" i="1" dirty="0"/>
              <a:t> </a:t>
            </a:r>
            <a:r>
              <a:rPr lang="ko-KR" i="1" dirty="0" err="1"/>
              <a:t>excited</a:t>
            </a:r>
            <a:r>
              <a:rPr lang="ko-KR" i="1" dirty="0"/>
              <a:t> </a:t>
            </a:r>
            <a:r>
              <a:rPr lang="ko-KR" i="1" dirty="0" err="1"/>
              <a:t>I</a:t>
            </a:r>
            <a:r>
              <a:rPr lang="ko-KR" i="1" dirty="0"/>
              <a:t> </a:t>
            </a:r>
            <a:r>
              <a:rPr lang="ko-KR" i="1" dirty="0" err="1"/>
              <a:t>want</a:t>
            </a:r>
            <a:r>
              <a:rPr lang="ko-KR" i="1" dirty="0"/>
              <a:t> </a:t>
            </a:r>
            <a:r>
              <a:rPr lang="ko-KR" i="1" dirty="0" err="1"/>
              <a:t>to</a:t>
            </a:r>
            <a:r>
              <a:rPr lang="ko-KR" i="1" dirty="0"/>
              <a:t> </a:t>
            </a:r>
            <a:r>
              <a:rPr lang="ko-KR" i="1" dirty="0" err="1"/>
              <a:t>jump</a:t>
            </a:r>
            <a:r>
              <a:rPr lang="ko-KR" i="1" dirty="0"/>
              <a:t> </a:t>
            </a:r>
            <a:r>
              <a:rPr lang="ko-KR" i="1" dirty="0" err="1"/>
              <a:t>up</a:t>
            </a:r>
            <a:r>
              <a:rPr lang="ko-KR" i="1" dirty="0"/>
              <a:t> and </a:t>
            </a:r>
            <a:r>
              <a:rPr lang="ko-KR" i="1" dirty="0" err="1"/>
              <a:t>down</a:t>
            </a:r>
            <a:r>
              <a:rPr lang="ko-KR" i="1" dirty="0"/>
              <a:t>!" </a:t>
            </a:r>
            <a:r>
              <a:rPr lang="ko-KR" i="1" dirty="0" err="1"/>
              <a:t>Or</a:t>
            </a:r>
            <a:r>
              <a:rPr lang="ko-KR" i="1" dirty="0"/>
              <a:t>, "</a:t>
            </a:r>
            <a:r>
              <a:rPr lang="ko-KR" i="1" dirty="0" err="1"/>
              <a:t>I’m</a:t>
            </a:r>
            <a:r>
              <a:rPr lang="ko-KR" i="1" dirty="0"/>
              <a:t> </a:t>
            </a:r>
            <a:r>
              <a:rPr lang="ko-KR" i="1" dirty="0" err="1"/>
              <a:t>frustrated</a:t>
            </a:r>
            <a:r>
              <a:rPr lang="ko-KR" i="1" dirty="0"/>
              <a:t>. </a:t>
            </a:r>
            <a:r>
              <a:rPr lang="ko-KR" i="1" dirty="0" err="1"/>
              <a:t>I</a:t>
            </a:r>
            <a:r>
              <a:rPr lang="ko-KR" i="1" dirty="0"/>
              <a:t> </a:t>
            </a:r>
            <a:r>
              <a:rPr lang="ko-KR" i="1" dirty="0" err="1"/>
              <a:t>need</a:t>
            </a:r>
            <a:r>
              <a:rPr lang="ko-KR" i="1" dirty="0"/>
              <a:t> </a:t>
            </a:r>
            <a:r>
              <a:rPr lang="ko-KR" i="1" dirty="0" err="1"/>
              <a:t>help</a:t>
            </a:r>
            <a:r>
              <a:rPr lang="ko-KR" i="1" dirty="0"/>
              <a:t>.“ </a:t>
            </a:r>
          </a:p>
          <a:p>
            <a:r>
              <a:rPr lang="ko-KR" b="0" dirty="0"/>
              <a:t>*</a:t>
            </a:r>
            <a:r>
              <a:rPr lang="ko-KR" b="0" dirty="0" err="1"/>
              <a:t>You</a:t>
            </a:r>
            <a:r>
              <a:rPr lang="ko-KR" b="0" dirty="0"/>
              <a:t> </a:t>
            </a:r>
            <a:r>
              <a:rPr lang="ko-KR" b="0" dirty="0" err="1"/>
              <a:t>may</a:t>
            </a:r>
            <a:r>
              <a:rPr lang="ko-KR" b="0" dirty="0"/>
              <a:t> </a:t>
            </a:r>
            <a:r>
              <a:rPr lang="ko-KR" b="0" dirty="0" err="1"/>
              <a:t>also</a:t>
            </a:r>
            <a:r>
              <a:rPr lang="ko-KR" b="0" dirty="0"/>
              <a:t> </a:t>
            </a:r>
            <a:r>
              <a:rPr lang="ko-KR" b="0" dirty="0" err="1"/>
              <a:t>want</a:t>
            </a:r>
            <a:r>
              <a:rPr lang="ko-KR" b="0" dirty="0"/>
              <a:t> </a:t>
            </a:r>
            <a:r>
              <a:rPr lang="ko-KR" b="0" dirty="0" err="1"/>
              <a:t>to</a:t>
            </a:r>
            <a:r>
              <a:rPr lang="ko-KR" b="0" dirty="0"/>
              <a:t> </a:t>
            </a:r>
            <a:r>
              <a:rPr lang="ko-KR" b="0" dirty="0" err="1"/>
              <a:t>add</a:t>
            </a:r>
            <a:r>
              <a:rPr lang="ko-KR" b="0" dirty="0"/>
              <a:t> </a:t>
            </a:r>
            <a:r>
              <a:rPr lang="ko-KR" b="0" dirty="0" err="1"/>
              <a:t>in</a:t>
            </a:r>
            <a:r>
              <a:rPr lang="ko-KR" b="0" dirty="0"/>
              <a:t> </a:t>
            </a:r>
            <a:r>
              <a:rPr lang="ko-KR" b="0" dirty="0" err="1"/>
              <a:t>specific</a:t>
            </a:r>
            <a:r>
              <a:rPr lang="ko-KR" b="0" dirty="0"/>
              <a:t> </a:t>
            </a:r>
            <a:r>
              <a:rPr lang="ko-KR" b="0" dirty="0" err="1"/>
              <a:t>examples</a:t>
            </a:r>
            <a:r>
              <a:rPr lang="ko-KR" b="0" dirty="0"/>
              <a:t> of </a:t>
            </a:r>
            <a:r>
              <a:rPr lang="ko-KR" b="0" dirty="0" err="1"/>
              <a:t>how</a:t>
            </a:r>
            <a:r>
              <a:rPr lang="ko-KR" b="0" dirty="0"/>
              <a:t> </a:t>
            </a:r>
            <a:r>
              <a:rPr lang="ko-KR" b="0" dirty="0" err="1"/>
              <a:t>children</a:t>
            </a:r>
            <a:r>
              <a:rPr lang="ko-KR" b="0" dirty="0"/>
              <a:t> </a:t>
            </a:r>
            <a:r>
              <a:rPr lang="ko-KR" b="0" dirty="0" err="1"/>
              <a:t>at</a:t>
            </a:r>
            <a:r>
              <a:rPr lang="ko-KR" b="0" dirty="0"/>
              <a:t> </a:t>
            </a:r>
            <a:r>
              <a:rPr lang="ko-KR" b="0" dirty="0" err="1"/>
              <a:t>your</a:t>
            </a:r>
            <a:r>
              <a:rPr lang="ko-KR" b="0" dirty="0"/>
              <a:t> </a:t>
            </a:r>
            <a:r>
              <a:rPr lang="ko-KR" b="0" dirty="0" err="1"/>
              <a:t>site</a:t>
            </a:r>
            <a:r>
              <a:rPr lang="ko-KR" b="0" dirty="0"/>
              <a:t> </a:t>
            </a:r>
            <a:r>
              <a:rPr lang="ko-KR" b="0" dirty="0" err="1"/>
              <a:t>or</a:t>
            </a:r>
            <a:r>
              <a:rPr lang="ko-KR" b="0" dirty="0"/>
              <a:t> </a:t>
            </a:r>
            <a:r>
              <a:rPr lang="ko-KR" b="0" dirty="0" err="1"/>
              <a:t>in</a:t>
            </a:r>
            <a:r>
              <a:rPr lang="ko-KR" b="0" dirty="0"/>
              <a:t> </a:t>
            </a:r>
            <a:r>
              <a:rPr lang="ko-KR" b="0" dirty="0" err="1"/>
              <a:t>your</a:t>
            </a:r>
            <a:r>
              <a:rPr lang="ko-KR" b="0" dirty="0"/>
              <a:t> </a:t>
            </a:r>
            <a:r>
              <a:rPr lang="ko-KR" b="0" dirty="0" err="1"/>
              <a:t>classroom</a:t>
            </a:r>
            <a:r>
              <a:rPr lang="ko-KR" b="0" dirty="0"/>
              <a:t> </a:t>
            </a:r>
            <a:r>
              <a:rPr lang="ko-KR" b="0" dirty="0" err="1"/>
              <a:t>have</a:t>
            </a:r>
            <a:r>
              <a:rPr lang="ko-KR" b="0" dirty="0"/>
              <a:t> </a:t>
            </a:r>
            <a:r>
              <a:rPr lang="ko-KR" b="0" dirty="0" err="1"/>
              <a:t>been</a:t>
            </a:r>
            <a:r>
              <a:rPr lang="ko-KR" b="0" dirty="0"/>
              <a:t> </a:t>
            </a:r>
            <a:r>
              <a:rPr lang="ko-KR" b="0" dirty="0" err="1"/>
              <a:t>learning</a:t>
            </a:r>
            <a:r>
              <a:rPr lang="ko-KR" b="0" dirty="0"/>
              <a:t> </a:t>
            </a:r>
            <a:r>
              <a:rPr lang="ko-KR" b="0" dirty="0" err="1"/>
              <a:t>about</a:t>
            </a:r>
            <a:r>
              <a:rPr lang="ko-KR" b="0" dirty="0"/>
              <a:t> </a:t>
            </a:r>
            <a:r>
              <a:rPr lang="ko-KR" b="0" dirty="0" err="1"/>
              <a:t>feelings</a:t>
            </a:r>
            <a:r>
              <a:rPr lang="ko-KR" b="0" dirty="0"/>
              <a:t>. </a:t>
            </a:r>
          </a:p>
          <a:p>
            <a:endParaRPr lang="en-US" sz="500" dirty="0"/>
          </a:p>
          <a:p>
            <a:r>
              <a:rPr lang="ko-KR" b="1" dirty="0"/>
              <a:t>*HANDOUT AVAILABLE: </a:t>
            </a:r>
            <a:r>
              <a:rPr lang="ko-KR" b="0" dirty="0" err="1"/>
              <a:t>Note</a:t>
            </a:r>
            <a:r>
              <a:rPr lang="ko-KR" b="0" dirty="0"/>
              <a:t> </a:t>
            </a:r>
            <a:r>
              <a:rPr lang="ko-KR" b="0" dirty="0" err="1"/>
              <a:t>that</a:t>
            </a:r>
            <a:r>
              <a:rPr lang="ko-KR" b="0" dirty="0"/>
              <a:t> </a:t>
            </a:r>
            <a:r>
              <a:rPr lang="ko-KR" b="0" dirty="0" err="1"/>
              <a:t>this</a:t>
            </a:r>
            <a:r>
              <a:rPr lang="ko-KR" b="0" dirty="0"/>
              <a:t> </a:t>
            </a:r>
            <a:r>
              <a:rPr lang="ko-KR" b="0" dirty="0" err="1"/>
              <a:t>slide</a:t>
            </a:r>
            <a:r>
              <a:rPr lang="ko-KR" b="0" dirty="0"/>
              <a:t> </a:t>
            </a:r>
            <a:r>
              <a:rPr lang="ko-KR" b="0" dirty="0" err="1"/>
              <a:t>can</a:t>
            </a:r>
            <a:r>
              <a:rPr lang="ko-KR" b="0" dirty="0"/>
              <a:t> </a:t>
            </a:r>
            <a:r>
              <a:rPr lang="ko-KR" b="0" dirty="0" err="1"/>
              <a:t>be</a:t>
            </a:r>
            <a:r>
              <a:rPr lang="ko-KR" b="0" dirty="0"/>
              <a:t> </a:t>
            </a:r>
            <a:r>
              <a:rPr lang="ko-KR" b="0" dirty="0" err="1"/>
              <a:t>found</a:t>
            </a:r>
            <a:r>
              <a:rPr lang="ko-KR" b="0" dirty="0"/>
              <a:t> </a:t>
            </a:r>
            <a:r>
              <a:rPr lang="ko-KR" b="0" dirty="0" err="1"/>
              <a:t>on</a:t>
            </a:r>
            <a:r>
              <a:rPr lang="ko-KR" b="0" dirty="0"/>
              <a:t> </a:t>
            </a:r>
            <a:r>
              <a:rPr lang="ko-KR" b="0" dirty="0" err="1"/>
              <a:t>pages</a:t>
            </a:r>
            <a:r>
              <a:rPr lang="ko-KR" b="0" dirty="0"/>
              <a:t> 4 &amp; 5 of </a:t>
            </a:r>
            <a:r>
              <a:rPr lang="ko-KR" b="0" dirty="0" err="1"/>
              <a:t>your</a:t>
            </a:r>
            <a:r>
              <a:rPr lang="ko-KR" b="0" dirty="0"/>
              <a:t> </a:t>
            </a:r>
            <a:r>
              <a:rPr lang="ko-KR" b="0" dirty="0" err="1"/>
              <a:t>Teacher</a:t>
            </a:r>
            <a:r>
              <a:rPr lang="ko-KR" b="0" dirty="0"/>
              <a:t>/</a:t>
            </a:r>
            <a:r>
              <a:rPr lang="ko-KR" b="0" dirty="0" err="1"/>
              <a:t>Leader</a:t>
            </a:r>
            <a:r>
              <a:rPr lang="ko-KR" b="0" dirty="0"/>
              <a:t>/</a:t>
            </a:r>
            <a:r>
              <a:rPr lang="ko-KR" b="0" dirty="0" err="1"/>
              <a:t>Staff</a:t>
            </a:r>
            <a:r>
              <a:rPr lang="ko-KR" b="0" dirty="0"/>
              <a:t> </a:t>
            </a:r>
            <a:r>
              <a:rPr lang="ko-KR" b="0" dirty="0" err="1"/>
              <a:t>Handbook</a:t>
            </a:r>
            <a:r>
              <a:rPr lang="ko-KR" b="0" dirty="0"/>
              <a:t>, and </a:t>
            </a:r>
            <a:r>
              <a:rPr lang="ko-KR" b="0" dirty="0" err="1"/>
              <a:t>can</a:t>
            </a:r>
            <a:r>
              <a:rPr lang="ko-KR" b="0" dirty="0"/>
              <a:t> </a:t>
            </a:r>
            <a:r>
              <a:rPr lang="ko-KR" b="0" dirty="0" err="1"/>
              <a:t>be</a:t>
            </a:r>
            <a:r>
              <a:rPr lang="ko-KR" b="0" dirty="0"/>
              <a:t> </a:t>
            </a:r>
            <a:r>
              <a:rPr lang="ko-KR" b="0" dirty="0" err="1"/>
              <a:t>copied</a:t>
            </a:r>
            <a:r>
              <a:rPr lang="ko-KR" b="0" dirty="0"/>
              <a:t> </a:t>
            </a:r>
            <a:r>
              <a:rPr lang="ko-KR" b="0" dirty="0" err="1"/>
              <a:t>as</a:t>
            </a:r>
            <a:r>
              <a:rPr lang="ko-KR" b="0" dirty="0"/>
              <a:t> </a:t>
            </a:r>
            <a:r>
              <a:rPr lang="ko-KR" b="0" dirty="0" err="1"/>
              <a:t>a</a:t>
            </a:r>
            <a:r>
              <a:rPr lang="ko-KR" b="0" dirty="0"/>
              <a:t> </a:t>
            </a:r>
            <a:r>
              <a:rPr lang="ko-KR" b="0" dirty="0" err="1"/>
              <a:t>handout</a:t>
            </a:r>
            <a:r>
              <a:rPr lang="ko-KR" b="0" dirty="0"/>
              <a:t> </a:t>
            </a:r>
            <a:r>
              <a:rPr lang="ko-KR" b="0" dirty="0" err="1"/>
              <a:t>for</a:t>
            </a:r>
            <a:r>
              <a:rPr lang="ko-KR" b="0" dirty="0"/>
              <a:t> </a:t>
            </a:r>
            <a:r>
              <a:rPr lang="ko-KR" b="0" dirty="0" err="1"/>
              <a:t>families</a:t>
            </a:r>
            <a:r>
              <a:rPr lang="ko-KR" b="0" dirty="0"/>
              <a:t>. </a:t>
            </a:r>
            <a:r>
              <a:rPr lang="ko-KR" b="0" dirty="0" err="1"/>
              <a:t>It</a:t>
            </a:r>
            <a:r>
              <a:rPr lang="ko-KR" b="0" dirty="0"/>
              <a:t> </a:t>
            </a:r>
            <a:r>
              <a:rPr lang="ko-KR" b="0" dirty="0" err="1"/>
              <a:t>is</a:t>
            </a:r>
            <a:r>
              <a:rPr lang="ko-KR" b="0" dirty="0"/>
              <a:t> </a:t>
            </a:r>
            <a:r>
              <a:rPr lang="ko-KR" b="0" dirty="0" err="1"/>
              <a:t>also</a:t>
            </a:r>
            <a:r>
              <a:rPr lang="ko-KR" b="0" dirty="0"/>
              <a:t> </a:t>
            </a:r>
            <a:r>
              <a:rPr lang="ko-KR" b="0" dirty="0" err="1"/>
              <a:t>available</a:t>
            </a:r>
            <a:r>
              <a:rPr lang="ko-KR" b="0" dirty="0"/>
              <a:t> </a:t>
            </a:r>
            <a:r>
              <a:rPr lang="ko-KR" b="0" dirty="0" err="1"/>
              <a:t>to</a:t>
            </a:r>
            <a:r>
              <a:rPr lang="ko-KR" b="0" dirty="0"/>
              <a:t> </a:t>
            </a:r>
            <a:r>
              <a:rPr lang="ko-KR" b="0" dirty="0" err="1"/>
              <a:t>be</a:t>
            </a:r>
            <a:r>
              <a:rPr lang="ko-KR" b="0" dirty="0"/>
              <a:t> </a:t>
            </a:r>
            <a:r>
              <a:rPr lang="ko-KR" b="0" dirty="0" err="1"/>
              <a:t>printed</a:t>
            </a:r>
            <a:r>
              <a:rPr lang="ko-KR" b="0" dirty="0"/>
              <a:t> </a:t>
            </a:r>
            <a:r>
              <a:rPr lang="ko-KR" b="0" dirty="0" err="1"/>
              <a:t>online</a:t>
            </a:r>
            <a:r>
              <a:rPr lang="ko-KR" b="0" dirty="0"/>
              <a:t>. </a:t>
            </a:r>
          </a:p>
          <a:p>
            <a:pPr lvl="0"/>
            <a:endParaRPr lang="en-US" i="1" dirty="0"/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120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 </a:t>
            </a:r>
            <a:r>
              <a:rPr lang="ko-KR" sz="1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ko-K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Family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deck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</a:t>
            </a:r>
            <a:r>
              <a:rPr lang="ko-K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Purple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calm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lightbulb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icons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u="sng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ko-KR" sz="1200" b="0" i="1" u="sng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icons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haven’t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already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emonstrate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slits</a:t>
            </a:r>
            <a:r>
              <a:rPr lang="ko-KR" sz="12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</a:t>
            </a:r>
            <a:r>
              <a:rPr lang="ko-K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4),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</a:t>
            </a:r>
            <a:r>
              <a:rPr lang="ko-K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smile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sparkle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.”)</a:t>
            </a:r>
          </a:p>
          <a:p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65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sz="1200" b="1" i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(10-15 </a:t>
            </a:r>
            <a:r>
              <a:rPr lang="ko-KR" sz="1200" b="1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ko-K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aloud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ahead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ko-KR" sz="1200" b="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1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ko-KR" sz="1200" b="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</a:t>
            </a:r>
            <a:r>
              <a:rPr lang="ko-KR" sz="12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struggling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meaningful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you’ve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</a:t>
            </a:r>
            <a:r>
              <a:rPr lang="ko-K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0" i="0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ko-KR" sz="1200" b="0" i="0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children’s</a:t>
            </a:r>
            <a:r>
              <a:rPr lang="ko-KR" sz="1200" b="0" i="0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antsy-ness</a:t>
            </a:r>
            <a:r>
              <a:rPr lang="ko-KR" sz="1200" b="0" i="0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ko-KR" sz="1200" b="0" i="0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b="0" i="0" strike="noStrike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</a:t>
            </a:r>
            <a:r>
              <a:rPr lang="ko-KR" sz="1200" b="0" i="0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sz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nvite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favorite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cards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on-the-go</a:t>
            </a:r>
            <a:r>
              <a:rPr lang="ko-K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28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dirty="0" err="1"/>
              <a:t>Self-Reflection</a:t>
            </a:r>
            <a:r>
              <a:rPr lang="ko-KR" b="1" baseline="0" dirty="0"/>
              <a:t> </a:t>
            </a:r>
            <a:r>
              <a:rPr lang="ko-KR" b="1" dirty="0"/>
              <a:t>(2 </a:t>
            </a:r>
            <a:r>
              <a:rPr lang="ko-KR" b="1" dirty="0" err="1"/>
              <a:t>Mins</a:t>
            </a:r>
            <a:r>
              <a:rPr lang="ko-KR" b="1" dirty="0"/>
              <a:t>)</a:t>
            </a:r>
          </a:p>
          <a:p>
            <a:endParaRPr lang="en-US" b="1" i="1" dirty="0" smtClean="0"/>
          </a:p>
          <a:p>
            <a:r>
              <a:rPr lang="ko-KR" b="0" i="0" dirty="0"/>
              <a:t>*</a:t>
            </a:r>
            <a:r>
              <a:rPr lang="ko-KR" b="0" i="0" dirty="0" err="1"/>
              <a:t>If</a:t>
            </a:r>
            <a:r>
              <a:rPr lang="ko-KR" b="0" i="0" baseline="0" dirty="0"/>
              <a:t> </a:t>
            </a:r>
            <a:r>
              <a:rPr lang="ko-KR" b="0" i="0" baseline="0" dirty="0" err="1"/>
              <a:t>time</a:t>
            </a:r>
            <a:r>
              <a:rPr lang="ko-KR" b="0" i="0" baseline="0" dirty="0"/>
              <a:t> and </a:t>
            </a:r>
            <a:r>
              <a:rPr lang="ko-KR" b="0" i="0" baseline="0" dirty="0" err="1"/>
              <a:t>children’s</a:t>
            </a:r>
            <a:r>
              <a:rPr lang="ko-KR" b="0" i="0" baseline="0" dirty="0"/>
              <a:t> </a:t>
            </a:r>
            <a:r>
              <a:rPr lang="ko-KR" b="0" i="0" baseline="0" dirty="0" err="1"/>
              <a:t>antsy-ness</a:t>
            </a:r>
            <a:r>
              <a:rPr lang="ko-KR" b="0" i="0" baseline="0" dirty="0"/>
              <a:t> </a:t>
            </a:r>
            <a:r>
              <a:rPr lang="ko-KR" b="0" i="0" baseline="0" dirty="0" err="1"/>
              <a:t>level</a:t>
            </a:r>
            <a:r>
              <a:rPr lang="ko-KR" b="0" i="0" baseline="0" dirty="0"/>
              <a:t> </a:t>
            </a:r>
            <a:r>
              <a:rPr lang="ko-KR" b="0" i="0" baseline="0" dirty="0" err="1"/>
              <a:t>allows</a:t>
            </a:r>
            <a:r>
              <a:rPr lang="ko-KR" b="0" i="0" baseline="0" dirty="0"/>
              <a:t>… </a:t>
            </a:r>
          </a:p>
          <a:p>
            <a:endParaRPr lang="en-US" b="0" i="1" dirty="0" smtClean="0"/>
          </a:p>
          <a:p>
            <a:r>
              <a:rPr lang="ko-KR" b="0" i="0" dirty="0" err="1"/>
              <a:t>Encourage</a:t>
            </a:r>
            <a:r>
              <a:rPr lang="ko-KR" b="0" i="0" baseline="0" dirty="0"/>
              <a:t> </a:t>
            </a:r>
            <a:r>
              <a:rPr lang="ko-KR" b="0" i="0" baseline="0" dirty="0" err="1"/>
              <a:t>families</a:t>
            </a:r>
            <a:r>
              <a:rPr lang="ko-KR" b="0" i="0" baseline="0" dirty="0"/>
              <a:t> </a:t>
            </a:r>
            <a:r>
              <a:rPr lang="ko-KR" b="0" i="0" baseline="0" dirty="0" err="1"/>
              <a:t>to</a:t>
            </a:r>
            <a:r>
              <a:rPr lang="ko-KR" b="0" i="0" baseline="0" dirty="0"/>
              <a:t> </a:t>
            </a:r>
            <a:r>
              <a:rPr lang="ko-KR" b="0" i="0" baseline="0" dirty="0" err="1"/>
              <a:t>think</a:t>
            </a:r>
            <a:r>
              <a:rPr lang="ko-KR" b="0" i="0" baseline="0" dirty="0"/>
              <a:t> </a:t>
            </a:r>
            <a:r>
              <a:rPr lang="ko-KR" b="0" i="0" baseline="0" dirty="0" err="1"/>
              <a:t>to</a:t>
            </a:r>
            <a:r>
              <a:rPr lang="ko-KR" b="0" i="0" baseline="0" dirty="0"/>
              <a:t> </a:t>
            </a:r>
            <a:r>
              <a:rPr lang="ko-KR" b="0" i="0" baseline="0" dirty="0" err="1"/>
              <a:t>themselves</a:t>
            </a:r>
            <a:r>
              <a:rPr lang="ko-KR" b="0" i="0" baseline="0" dirty="0"/>
              <a:t> </a:t>
            </a:r>
            <a:r>
              <a:rPr lang="ko-KR" b="0" i="0" baseline="0" dirty="0" err="1"/>
              <a:t>briefly</a:t>
            </a:r>
            <a:r>
              <a:rPr lang="ko-KR" b="0" i="0" baseline="0" dirty="0"/>
              <a:t> </a:t>
            </a:r>
            <a:r>
              <a:rPr lang="ko-KR" b="0" i="0" baseline="0" dirty="0" err="1"/>
              <a:t>about</a:t>
            </a:r>
            <a:r>
              <a:rPr lang="ko-KR" b="0" i="0" baseline="0" dirty="0"/>
              <a:t> </a:t>
            </a:r>
            <a:r>
              <a:rPr lang="ko-KR" b="0" i="0" baseline="0" dirty="0" err="1"/>
              <a:t>what</a:t>
            </a:r>
            <a:r>
              <a:rPr lang="ko-KR" b="0" i="0" baseline="0" dirty="0"/>
              <a:t> </a:t>
            </a:r>
            <a:r>
              <a:rPr lang="ko-KR" b="0" i="0" baseline="0" dirty="0" err="1"/>
              <a:t>we</a:t>
            </a:r>
            <a:r>
              <a:rPr lang="ko-KR" b="0" i="0" baseline="0" dirty="0"/>
              <a:t> </a:t>
            </a:r>
            <a:r>
              <a:rPr lang="ko-KR" b="0" i="0" baseline="0" dirty="0" err="1"/>
              <a:t>have</a:t>
            </a:r>
            <a:r>
              <a:rPr lang="ko-KR" b="0" i="0" baseline="0" dirty="0"/>
              <a:t> </a:t>
            </a:r>
            <a:r>
              <a:rPr lang="ko-KR" b="0" i="0" baseline="0" dirty="0" err="1"/>
              <a:t>talked</a:t>
            </a:r>
            <a:r>
              <a:rPr lang="ko-KR" b="0" i="0" baseline="0" dirty="0"/>
              <a:t> </a:t>
            </a:r>
            <a:r>
              <a:rPr lang="ko-KR" b="0" i="0" baseline="0" dirty="0" err="1"/>
              <a:t>about</a:t>
            </a:r>
            <a:r>
              <a:rPr lang="ko-KR" b="0" i="0" baseline="0" dirty="0"/>
              <a:t> </a:t>
            </a:r>
            <a:r>
              <a:rPr lang="ko-KR" b="0" i="0" baseline="0" dirty="0" err="1"/>
              <a:t>today</a:t>
            </a:r>
            <a:r>
              <a:rPr lang="ko-KR" b="0" i="0" baseline="0" dirty="0"/>
              <a:t> and </a:t>
            </a:r>
            <a:r>
              <a:rPr lang="ko-KR" b="0" i="0" baseline="0" dirty="0" err="1"/>
              <a:t>how</a:t>
            </a:r>
            <a:r>
              <a:rPr lang="ko-KR" b="0" i="0" baseline="0" dirty="0"/>
              <a:t> </a:t>
            </a:r>
            <a:r>
              <a:rPr lang="ko-KR" b="0" i="0" baseline="0" dirty="0" err="1"/>
              <a:t>it</a:t>
            </a:r>
            <a:r>
              <a:rPr lang="ko-KR" b="0" i="0" baseline="0" dirty="0"/>
              <a:t> </a:t>
            </a:r>
            <a:r>
              <a:rPr lang="ko-KR" b="0" i="0" baseline="0" dirty="0" err="1"/>
              <a:t>related</a:t>
            </a:r>
            <a:r>
              <a:rPr lang="ko-KR" b="0" i="0" baseline="0" dirty="0"/>
              <a:t> </a:t>
            </a:r>
            <a:r>
              <a:rPr lang="ko-KR" b="0" i="0" baseline="0" dirty="0" err="1"/>
              <a:t>to</a:t>
            </a:r>
            <a:r>
              <a:rPr lang="ko-KR" b="0" i="0" baseline="0" dirty="0"/>
              <a:t> </a:t>
            </a:r>
            <a:r>
              <a:rPr lang="ko-KR" b="0" i="0" baseline="0" dirty="0" err="1"/>
              <a:t>their</a:t>
            </a:r>
            <a:r>
              <a:rPr lang="ko-KR" b="0" i="0" baseline="0" dirty="0"/>
              <a:t> </a:t>
            </a:r>
            <a:r>
              <a:rPr lang="ko-KR" b="0" i="0" baseline="0" dirty="0" err="1"/>
              <a:t>child</a:t>
            </a:r>
            <a:r>
              <a:rPr lang="ko-KR" b="0" i="0" baseline="0" dirty="0"/>
              <a:t>.</a:t>
            </a:r>
          </a:p>
          <a:p>
            <a:r>
              <a:rPr lang="ko-KR" b="0" i="1" baseline="0" dirty="0" err="1"/>
              <a:t>I</a:t>
            </a:r>
            <a:r>
              <a:rPr lang="ko-KR" b="0" i="1" baseline="0" dirty="0"/>
              <a:t> </a:t>
            </a:r>
            <a:r>
              <a:rPr lang="ko-KR" b="0" i="1" baseline="0" dirty="0" err="1"/>
              <a:t>invite</a:t>
            </a:r>
            <a:r>
              <a:rPr lang="ko-KR" b="0" i="1" baseline="0" dirty="0"/>
              <a:t> </a:t>
            </a:r>
            <a:r>
              <a:rPr lang="ko-KR" b="0" i="1" baseline="0" dirty="0" err="1"/>
              <a:t>you</a:t>
            </a:r>
            <a:r>
              <a:rPr lang="ko-KR" b="0" i="1" baseline="0" dirty="0"/>
              <a:t> </a:t>
            </a:r>
            <a:r>
              <a:rPr lang="ko-KR" b="0" i="1" baseline="0" dirty="0" err="1"/>
              <a:t>to</a:t>
            </a:r>
            <a:r>
              <a:rPr lang="ko-KR" b="0" i="1" baseline="0" dirty="0"/>
              <a:t> </a:t>
            </a:r>
            <a:r>
              <a:rPr lang="ko-KR" b="0" i="1" baseline="0" dirty="0" err="1"/>
              <a:t>take</a:t>
            </a:r>
            <a:r>
              <a:rPr lang="ko-KR" b="0" i="1" baseline="0" dirty="0"/>
              <a:t> </a:t>
            </a:r>
            <a:r>
              <a:rPr lang="ko-KR" b="0" i="1" baseline="0" dirty="0" err="1"/>
              <a:t>a</a:t>
            </a:r>
            <a:r>
              <a:rPr lang="ko-KR" b="0" i="1" baseline="0" dirty="0"/>
              <a:t> </a:t>
            </a:r>
            <a:r>
              <a:rPr lang="ko-KR" b="0" i="1" baseline="0" dirty="0" err="1"/>
              <a:t>moment</a:t>
            </a:r>
            <a:r>
              <a:rPr lang="ko-KR" b="0" i="1" baseline="0" dirty="0"/>
              <a:t> </a:t>
            </a:r>
            <a:r>
              <a:rPr lang="ko-KR" b="0" i="1" baseline="0" dirty="0" err="1"/>
              <a:t>to</a:t>
            </a:r>
            <a:r>
              <a:rPr lang="ko-KR" b="0" i="1" baseline="0" dirty="0"/>
              <a:t> </a:t>
            </a:r>
            <a:r>
              <a:rPr lang="ko-KR" b="0" i="1" baseline="0" dirty="0" err="1"/>
              <a:t>reflect</a:t>
            </a:r>
            <a:r>
              <a:rPr lang="ko-KR" b="0" i="1" baseline="0" dirty="0"/>
              <a:t>: </a:t>
            </a:r>
            <a:r>
              <a:rPr lang="ko-KR" b="0" i="1" baseline="0" dirty="0" err="1"/>
              <a:t>Which</a:t>
            </a:r>
            <a:r>
              <a:rPr lang="ko-KR" b="0" i="1" baseline="0" dirty="0"/>
              <a:t>, </a:t>
            </a:r>
            <a:r>
              <a:rPr lang="ko-KR" b="0" i="1" baseline="0" dirty="0" err="1"/>
              <a:t>if</a:t>
            </a:r>
            <a:r>
              <a:rPr lang="ko-KR" b="0" i="1" baseline="0" dirty="0"/>
              <a:t> </a:t>
            </a:r>
            <a:r>
              <a:rPr lang="ko-KR" b="0" i="1" baseline="0" dirty="0" err="1"/>
              <a:t>any</a:t>
            </a:r>
            <a:r>
              <a:rPr lang="ko-KR" b="0" i="1" baseline="0" dirty="0"/>
              <a:t>, </a:t>
            </a:r>
            <a:r>
              <a:rPr lang="ko-KR" b="0" i="1" baseline="0" dirty="0" err="1"/>
              <a:t>social</a:t>
            </a:r>
            <a:r>
              <a:rPr lang="ko-KR" b="0" i="1" baseline="0" dirty="0"/>
              <a:t> </a:t>
            </a:r>
            <a:r>
              <a:rPr lang="ko-KR" b="0" i="1" baseline="0" dirty="0" err="1"/>
              <a:t>emotional</a:t>
            </a:r>
            <a:r>
              <a:rPr lang="ko-KR" b="0" i="1" baseline="0" dirty="0"/>
              <a:t> </a:t>
            </a:r>
            <a:r>
              <a:rPr lang="ko-KR" b="0" i="1" baseline="0" dirty="0" err="1"/>
              <a:t>skills</a:t>
            </a:r>
            <a:r>
              <a:rPr lang="ko-KR" b="0" i="1" baseline="0" dirty="0"/>
              <a:t> </a:t>
            </a:r>
            <a:r>
              <a:rPr lang="ko-KR" b="0" i="1" baseline="0" dirty="0" err="1"/>
              <a:t>may</a:t>
            </a:r>
            <a:r>
              <a:rPr lang="ko-KR" b="0" i="1" baseline="0" dirty="0"/>
              <a:t> </a:t>
            </a:r>
            <a:r>
              <a:rPr lang="ko-KR" b="0" i="1" baseline="0" dirty="0" err="1"/>
              <a:t>you</a:t>
            </a:r>
            <a:r>
              <a:rPr lang="ko-KR" b="0" i="1" baseline="0" dirty="0"/>
              <a:t> </a:t>
            </a:r>
            <a:r>
              <a:rPr lang="ko-KR" b="0" i="1" baseline="0" dirty="0" err="1"/>
              <a:t>want</a:t>
            </a:r>
            <a:r>
              <a:rPr lang="ko-KR" b="0" i="1" baseline="0" dirty="0"/>
              <a:t> </a:t>
            </a:r>
            <a:r>
              <a:rPr lang="ko-KR" b="0" i="1" baseline="0" dirty="0" err="1"/>
              <a:t>to</a:t>
            </a:r>
            <a:r>
              <a:rPr lang="ko-KR" b="0" i="1" baseline="0" dirty="0"/>
              <a:t> </a:t>
            </a:r>
            <a:r>
              <a:rPr lang="ko-KR" b="0" i="1" baseline="0" dirty="0" err="1"/>
              <a:t>work</a:t>
            </a:r>
            <a:r>
              <a:rPr lang="ko-KR" b="0" i="1" baseline="0" dirty="0"/>
              <a:t> </a:t>
            </a:r>
            <a:r>
              <a:rPr lang="ko-KR" b="0" i="1" baseline="0" dirty="0" err="1"/>
              <a:t>on</a:t>
            </a:r>
            <a:r>
              <a:rPr lang="ko-KR" b="0" i="1" baseline="0" dirty="0"/>
              <a:t> </a:t>
            </a:r>
            <a:r>
              <a:rPr lang="ko-KR" b="0" i="1" baseline="0" dirty="0" err="1"/>
              <a:t>with</a:t>
            </a:r>
            <a:r>
              <a:rPr lang="ko-KR" b="0" i="1" baseline="0" dirty="0"/>
              <a:t> </a:t>
            </a:r>
            <a:r>
              <a:rPr lang="ko-KR" b="0" i="1" baseline="0" dirty="0" err="1"/>
              <a:t>your</a:t>
            </a:r>
            <a:r>
              <a:rPr lang="ko-KR" b="0" i="1" baseline="0" dirty="0"/>
              <a:t> </a:t>
            </a:r>
            <a:r>
              <a:rPr lang="ko-KR" b="0" i="1" baseline="0" dirty="0" err="1"/>
              <a:t>child</a:t>
            </a:r>
            <a:r>
              <a:rPr lang="ko-KR" b="0" i="1" baseline="0" dirty="0"/>
              <a:t>? </a:t>
            </a:r>
            <a:r>
              <a:rPr lang="ko-KR" b="0" i="1" baseline="0" dirty="0" err="1"/>
              <a:t>How</a:t>
            </a:r>
            <a:r>
              <a:rPr lang="ko-KR" b="0" i="1" baseline="0" dirty="0"/>
              <a:t> </a:t>
            </a:r>
            <a:r>
              <a:rPr lang="ko-KR" b="0" i="1" baseline="0" dirty="0" err="1"/>
              <a:t>might</a:t>
            </a:r>
            <a:r>
              <a:rPr lang="ko-KR" b="0" i="1" baseline="0" dirty="0"/>
              <a:t> </a:t>
            </a:r>
            <a:r>
              <a:rPr lang="ko-KR" b="0" i="1" baseline="0" dirty="0" err="1"/>
              <a:t>you</a:t>
            </a:r>
            <a:r>
              <a:rPr lang="ko-KR" b="0" i="1" baseline="0" dirty="0"/>
              <a:t> </a:t>
            </a:r>
            <a:r>
              <a:rPr lang="ko-KR" b="0" i="1" baseline="0" dirty="0" err="1"/>
              <a:t>imagine</a:t>
            </a:r>
            <a:r>
              <a:rPr lang="ko-KR" b="0" i="1" baseline="0" dirty="0"/>
              <a:t> </a:t>
            </a:r>
            <a:r>
              <a:rPr lang="ko-KR" b="0" i="1" baseline="0" dirty="0" err="1"/>
              <a:t>using</a:t>
            </a:r>
            <a:r>
              <a:rPr lang="ko-KR" b="0" i="1" baseline="0" dirty="0"/>
              <a:t> </a:t>
            </a:r>
            <a:r>
              <a:rPr lang="ko-KR" b="0" i="1" baseline="0" dirty="0" err="1"/>
              <a:t>the</a:t>
            </a:r>
            <a:r>
              <a:rPr lang="ko-KR" b="0" i="1" baseline="0" dirty="0"/>
              <a:t> </a:t>
            </a:r>
            <a:r>
              <a:rPr lang="ko-KR" b="0" i="1" baseline="0" dirty="0" err="1"/>
              <a:t>cards</a:t>
            </a:r>
            <a:r>
              <a:rPr lang="ko-KR" b="0" i="1" baseline="0" dirty="0"/>
              <a:t> </a:t>
            </a:r>
            <a:r>
              <a:rPr lang="ko-KR" b="0" i="1" baseline="0" dirty="0" err="1"/>
              <a:t>at</a:t>
            </a:r>
            <a:r>
              <a:rPr lang="ko-KR" b="0" i="1" baseline="0" dirty="0"/>
              <a:t> </a:t>
            </a:r>
            <a:r>
              <a:rPr lang="ko-KR" b="0" i="1" baseline="0" dirty="0" err="1"/>
              <a:t>home</a:t>
            </a:r>
            <a:r>
              <a:rPr lang="ko-KR" b="0" i="1" baseline="0" dirty="0"/>
              <a:t> </a:t>
            </a:r>
            <a:r>
              <a:rPr lang="ko-KR" b="0" i="1" baseline="0" dirty="0" err="1"/>
              <a:t>or</a:t>
            </a:r>
            <a:r>
              <a:rPr lang="ko-KR" b="0" i="1" baseline="0" dirty="0"/>
              <a:t> </a:t>
            </a:r>
            <a:r>
              <a:rPr lang="ko-KR" b="0" i="1" baseline="0" dirty="0" err="1"/>
              <a:t>on</a:t>
            </a:r>
            <a:r>
              <a:rPr lang="ko-KR" b="0" i="1" baseline="0" dirty="0"/>
              <a:t> </a:t>
            </a:r>
            <a:r>
              <a:rPr lang="ko-KR" b="0" i="1" baseline="0" dirty="0" err="1"/>
              <a:t>the</a:t>
            </a:r>
            <a:r>
              <a:rPr lang="ko-KR" b="0" i="1" baseline="0" dirty="0"/>
              <a:t> </a:t>
            </a:r>
            <a:r>
              <a:rPr lang="ko-KR" b="0" i="1" baseline="0" dirty="0" err="1"/>
              <a:t>go</a:t>
            </a:r>
            <a:r>
              <a:rPr lang="ko-KR" b="0" i="1" baseline="0" dirty="0"/>
              <a:t>?</a:t>
            </a:r>
          </a:p>
          <a:p>
            <a:endParaRPr lang="en-US" b="0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b="0" i="0" baseline="0" dirty="0" err="1"/>
              <a:t>Give</a:t>
            </a:r>
            <a:r>
              <a:rPr lang="ko-KR" b="0" i="0" baseline="0" dirty="0"/>
              <a:t> </a:t>
            </a:r>
            <a:r>
              <a:rPr lang="ko-KR" b="0" i="0" baseline="0" dirty="0" err="1"/>
              <a:t>them</a:t>
            </a:r>
            <a:r>
              <a:rPr lang="ko-KR" b="0" i="0" baseline="0" dirty="0"/>
              <a:t> </a:t>
            </a:r>
            <a:r>
              <a:rPr lang="ko-KR" b="0" i="0" baseline="0" dirty="0" err="1"/>
              <a:t>a</a:t>
            </a:r>
            <a:r>
              <a:rPr lang="ko-KR" b="0" i="0" baseline="0" dirty="0"/>
              <a:t> </a:t>
            </a:r>
            <a:r>
              <a:rPr lang="ko-KR" b="0" i="0" baseline="0" dirty="0" err="1"/>
              <a:t>minute</a:t>
            </a:r>
            <a:r>
              <a:rPr lang="ko-KR" b="0" i="0" baseline="0" dirty="0"/>
              <a:t> </a:t>
            </a:r>
            <a:r>
              <a:rPr lang="ko-KR" b="0" i="0" baseline="0" dirty="0" err="1"/>
              <a:t>to</a:t>
            </a:r>
            <a:r>
              <a:rPr lang="ko-KR" b="0" i="0" baseline="0" dirty="0"/>
              <a:t> </a:t>
            </a:r>
            <a:r>
              <a:rPr lang="ko-KR" b="0" i="0" baseline="0" dirty="0" err="1"/>
              <a:t>think</a:t>
            </a:r>
            <a:r>
              <a:rPr lang="ko-KR" b="0" i="0" baseline="0" dirty="0"/>
              <a:t> </a:t>
            </a:r>
            <a:r>
              <a:rPr lang="ko-KR" b="0" i="0" baseline="0" dirty="0" err="1"/>
              <a:t>quietly</a:t>
            </a:r>
            <a:r>
              <a:rPr lang="ko-KR" b="0" i="0" baseline="0" dirty="0"/>
              <a:t>. </a:t>
            </a:r>
          </a:p>
          <a:p>
            <a:endParaRPr lang="en-US" b="0" i="1" baseline="0" dirty="0" smtClean="0"/>
          </a:p>
          <a:p>
            <a:r>
              <a:rPr lang="ko-KR" b="0" i="0" baseline="0" dirty="0" err="1"/>
              <a:t>After</a:t>
            </a:r>
            <a:r>
              <a:rPr lang="ko-KR" b="0" i="0" baseline="0" dirty="0"/>
              <a:t> </a:t>
            </a:r>
            <a:r>
              <a:rPr lang="ko-KR" b="0" i="0" baseline="0" dirty="0" err="1"/>
              <a:t>giving</a:t>
            </a:r>
            <a:r>
              <a:rPr lang="ko-KR" b="0" i="0" baseline="0" dirty="0"/>
              <a:t> </a:t>
            </a:r>
            <a:r>
              <a:rPr lang="ko-KR" b="0" i="0" baseline="0" dirty="0" err="1"/>
              <a:t>them</a:t>
            </a:r>
            <a:r>
              <a:rPr lang="ko-KR" b="0" i="0" baseline="0" dirty="0"/>
              <a:t> </a:t>
            </a:r>
            <a:r>
              <a:rPr lang="ko-KR" b="0" i="0" baseline="0" dirty="0" err="1"/>
              <a:t>a</a:t>
            </a:r>
            <a:r>
              <a:rPr lang="ko-KR" b="0" i="0" baseline="0" dirty="0"/>
              <a:t> </a:t>
            </a:r>
            <a:r>
              <a:rPr lang="ko-KR" b="0" i="0" baseline="0" dirty="0" err="1"/>
              <a:t>minute</a:t>
            </a:r>
            <a:r>
              <a:rPr lang="ko-KR" b="0" i="0" baseline="0" dirty="0"/>
              <a:t> </a:t>
            </a:r>
            <a:r>
              <a:rPr lang="ko-KR" b="0" i="0" baseline="0" dirty="0" err="1"/>
              <a:t>to</a:t>
            </a:r>
            <a:r>
              <a:rPr lang="ko-KR" b="0" i="0" baseline="0" dirty="0"/>
              <a:t> </a:t>
            </a:r>
            <a:r>
              <a:rPr lang="ko-KR" b="0" i="0" baseline="0" dirty="0" err="1"/>
              <a:t>think</a:t>
            </a:r>
            <a:r>
              <a:rPr lang="ko-KR" b="0" i="0" baseline="0" dirty="0"/>
              <a:t>, </a:t>
            </a:r>
            <a:r>
              <a:rPr lang="ko-KR" b="0" i="0" baseline="0" dirty="0" err="1"/>
              <a:t>remind</a:t>
            </a:r>
            <a:r>
              <a:rPr lang="ko-KR" b="0" i="0" baseline="0" dirty="0"/>
              <a:t> </a:t>
            </a:r>
            <a:r>
              <a:rPr lang="ko-KR" b="0" i="0" baseline="0" dirty="0" err="1"/>
              <a:t>them</a:t>
            </a:r>
            <a:r>
              <a:rPr lang="ko-KR" b="0" i="0" baseline="0" dirty="0"/>
              <a:t> </a:t>
            </a:r>
            <a:r>
              <a:rPr lang="ko-KR" b="0" i="0" baseline="0" dirty="0" err="1"/>
              <a:t>they</a:t>
            </a:r>
            <a:r>
              <a:rPr lang="ko-KR" b="0" i="0" baseline="0" dirty="0"/>
              <a:t> </a:t>
            </a:r>
            <a:r>
              <a:rPr lang="ko-KR" b="0" i="0" baseline="0" dirty="0" err="1"/>
              <a:t>can</a:t>
            </a:r>
            <a:r>
              <a:rPr lang="ko-KR" b="0" i="0" baseline="0" dirty="0"/>
              <a:t> </a:t>
            </a:r>
            <a:r>
              <a:rPr lang="ko-KR" b="0" i="0" baseline="0" dirty="0" err="1"/>
              <a:t>partner</a:t>
            </a:r>
            <a:r>
              <a:rPr lang="ko-KR" b="0" i="0" baseline="0" dirty="0"/>
              <a:t> </a:t>
            </a:r>
            <a:r>
              <a:rPr lang="ko-KR" b="0" i="0" baseline="0" dirty="0" err="1"/>
              <a:t>with</a:t>
            </a:r>
            <a:r>
              <a:rPr lang="ko-KR" b="0" i="0" baseline="0" dirty="0"/>
              <a:t> </a:t>
            </a:r>
            <a:r>
              <a:rPr lang="ko-KR" b="0" i="0" baseline="0" dirty="0" err="1"/>
              <a:t>their</a:t>
            </a:r>
            <a:r>
              <a:rPr lang="ko-KR" b="0" i="0" baseline="0" dirty="0"/>
              <a:t> </a:t>
            </a:r>
            <a:r>
              <a:rPr lang="ko-KR" b="0" i="0" baseline="0" dirty="0" err="1"/>
              <a:t>child’s</a:t>
            </a:r>
            <a:r>
              <a:rPr lang="ko-KR" b="0" i="0" baseline="0" dirty="0"/>
              <a:t> </a:t>
            </a:r>
            <a:r>
              <a:rPr lang="ko-KR" b="0" i="0" baseline="0" dirty="0" err="1"/>
              <a:t>teacher</a:t>
            </a:r>
            <a:r>
              <a:rPr lang="ko-KR" b="0" i="0" baseline="0" dirty="0"/>
              <a:t> </a:t>
            </a:r>
            <a:r>
              <a:rPr lang="ko-KR" b="0" i="0" baseline="0" dirty="0" err="1"/>
              <a:t>to</a:t>
            </a:r>
            <a:r>
              <a:rPr lang="ko-KR" b="0" i="0" baseline="0" dirty="0"/>
              <a:t> </a:t>
            </a:r>
            <a:r>
              <a:rPr lang="ko-KR" b="0" i="0" baseline="0" dirty="0" err="1"/>
              <a:t>learn</a:t>
            </a:r>
            <a:r>
              <a:rPr lang="ko-KR" b="0" i="0" baseline="0" dirty="0"/>
              <a:t> </a:t>
            </a:r>
            <a:r>
              <a:rPr lang="ko-KR" b="0" i="0" baseline="0" dirty="0" err="1"/>
              <a:t>more</a:t>
            </a:r>
            <a:r>
              <a:rPr lang="ko-KR" b="0" i="0" baseline="0" dirty="0"/>
              <a:t> </a:t>
            </a:r>
            <a:r>
              <a:rPr lang="ko-KR" b="0" i="0" baseline="0" dirty="0" err="1"/>
              <a:t>about</a:t>
            </a:r>
            <a:r>
              <a:rPr lang="ko-KR" b="0" i="0" baseline="0" dirty="0"/>
              <a:t> </a:t>
            </a:r>
            <a:r>
              <a:rPr lang="ko-KR" b="0" i="0" baseline="0" dirty="0" err="1"/>
              <a:t>Social</a:t>
            </a:r>
            <a:r>
              <a:rPr lang="ko-KR" b="0" i="0" baseline="0" dirty="0"/>
              <a:t> </a:t>
            </a:r>
            <a:r>
              <a:rPr lang="ko-KR" b="0" i="0" baseline="0" dirty="0" err="1"/>
              <a:t>Emotional</a:t>
            </a:r>
            <a:r>
              <a:rPr lang="ko-KR" b="0" i="0" baseline="0" dirty="0"/>
              <a:t> </a:t>
            </a:r>
            <a:r>
              <a:rPr lang="ko-KR" b="0" i="0" baseline="0" dirty="0" err="1"/>
              <a:t>Learning</a:t>
            </a:r>
            <a:r>
              <a:rPr lang="ko-KR" b="0" i="0" baseline="0" dirty="0"/>
              <a:t> and </a:t>
            </a:r>
            <a:r>
              <a:rPr lang="ko-KR" b="0" i="0" baseline="0" dirty="0" err="1"/>
              <a:t>how</a:t>
            </a:r>
            <a:r>
              <a:rPr lang="ko-KR" b="0" i="0" baseline="0" dirty="0"/>
              <a:t> </a:t>
            </a:r>
            <a:r>
              <a:rPr lang="ko-KR" b="0" i="0" baseline="0" dirty="0" err="1"/>
              <a:t>its</a:t>
            </a:r>
            <a:r>
              <a:rPr lang="ko-KR" b="0" i="0" baseline="0" dirty="0"/>
              <a:t> </a:t>
            </a:r>
            <a:r>
              <a:rPr lang="ko-KR" b="0" i="0" baseline="0" dirty="0" err="1"/>
              <a:t>done</a:t>
            </a:r>
            <a:r>
              <a:rPr lang="ko-KR" b="0" i="0" baseline="0" dirty="0"/>
              <a:t> </a:t>
            </a:r>
            <a:r>
              <a:rPr lang="ko-KR" b="0" i="0" baseline="0" dirty="0" err="1"/>
              <a:t>in</a:t>
            </a:r>
            <a:r>
              <a:rPr lang="ko-KR" b="0" i="0" baseline="0" dirty="0"/>
              <a:t> </a:t>
            </a:r>
            <a:r>
              <a:rPr lang="ko-KR" b="0" i="0" baseline="0" dirty="0" err="1"/>
              <a:t>their</a:t>
            </a:r>
            <a:r>
              <a:rPr lang="ko-KR" b="0" i="0" baseline="0" dirty="0"/>
              <a:t> </a:t>
            </a:r>
            <a:r>
              <a:rPr lang="ko-KR" b="0" i="0" baseline="0" dirty="0" err="1"/>
              <a:t>classroom</a:t>
            </a:r>
            <a:r>
              <a:rPr lang="ko-KR" b="0" i="0" baseline="0" dirty="0"/>
              <a:t>. </a:t>
            </a:r>
          </a:p>
          <a:p>
            <a:endParaRPr lang="en-US" b="0" i="0" baseline="0" dirty="0" smtClean="0"/>
          </a:p>
          <a:p>
            <a:r>
              <a:rPr lang="ko-KR" b="0" i="1" baseline="0" dirty="0"/>
              <a:t>“</a:t>
            </a:r>
            <a:r>
              <a:rPr lang="ko-KR" b="0" i="1" baseline="0" dirty="0" err="1"/>
              <a:t>If</a:t>
            </a:r>
            <a:r>
              <a:rPr lang="ko-KR" b="0" i="1" baseline="0" dirty="0"/>
              <a:t> </a:t>
            </a:r>
            <a:r>
              <a:rPr lang="ko-KR" b="0" i="1" baseline="0" dirty="0" err="1"/>
              <a:t>you</a:t>
            </a:r>
            <a:r>
              <a:rPr lang="ko-KR" b="0" i="1" baseline="0" dirty="0"/>
              <a:t> </a:t>
            </a:r>
            <a:r>
              <a:rPr lang="ko-KR" b="0" i="1" baseline="0" dirty="0" err="1"/>
              <a:t>are</a:t>
            </a:r>
            <a:r>
              <a:rPr lang="ko-KR" b="0" i="1" baseline="0" dirty="0"/>
              <a:t> </a:t>
            </a:r>
            <a:r>
              <a:rPr lang="ko-KR" b="0" i="1" baseline="0" dirty="0" err="1"/>
              <a:t>interested</a:t>
            </a:r>
            <a:r>
              <a:rPr lang="ko-KR" b="0" i="1" baseline="0" dirty="0"/>
              <a:t>, </a:t>
            </a:r>
            <a:r>
              <a:rPr lang="ko-KR" b="0" i="1" baseline="0" dirty="0" err="1"/>
              <a:t>consider</a:t>
            </a:r>
            <a:r>
              <a:rPr lang="ko-KR" b="0" i="1" baseline="0" dirty="0"/>
              <a:t> </a:t>
            </a:r>
            <a:r>
              <a:rPr lang="ko-KR" b="0" i="1" baseline="0" dirty="0" err="1"/>
              <a:t>sharing</a:t>
            </a:r>
            <a:r>
              <a:rPr lang="ko-KR" b="0" i="1" baseline="0" dirty="0"/>
              <a:t> </a:t>
            </a:r>
            <a:r>
              <a:rPr lang="ko-KR" b="0" i="1" baseline="0" dirty="0" err="1"/>
              <a:t>reflections</a:t>
            </a:r>
            <a:r>
              <a:rPr lang="ko-KR" b="0" i="1" baseline="0" dirty="0"/>
              <a:t> and </a:t>
            </a:r>
            <a:r>
              <a:rPr lang="ko-KR" b="0" i="1" baseline="0" dirty="0" err="1"/>
              <a:t>questions</a:t>
            </a:r>
            <a:r>
              <a:rPr lang="ko-KR" b="0" i="1" baseline="0" dirty="0"/>
              <a:t> </a:t>
            </a:r>
            <a:r>
              <a:rPr lang="ko-KR" b="0" i="1" baseline="0" dirty="0" err="1"/>
              <a:t>with</a:t>
            </a:r>
            <a:r>
              <a:rPr lang="ko-KR" b="0" i="1" baseline="0" dirty="0"/>
              <a:t> </a:t>
            </a:r>
            <a:r>
              <a:rPr lang="ko-KR" b="0" i="1" baseline="0" dirty="0" err="1"/>
              <a:t>your</a:t>
            </a:r>
            <a:r>
              <a:rPr lang="ko-KR" b="0" i="1" baseline="0" dirty="0"/>
              <a:t> </a:t>
            </a:r>
            <a:r>
              <a:rPr lang="ko-KR" b="0" i="1" baseline="0" dirty="0" err="1"/>
              <a:t>child’s</a:t>
            </a:r>
            <a:r>
              <a:rPr lang="ko-KR" b="0" i="1" baseline="0" dirty="0"/>
              <a:t> </a:t>
            </a:r>
            <a:r>
              <a:rPr lang="ko-KR" b="0" i="1" baseline="0" dirty="0" err="1"/>
              <a:t>teachers</a:t>
            </a:r>
            <a:r>
              <a:rPr lang="ko-KR" b="0" i="1" baseline="0" dirty="0"/>
              <a:t> </a:t>
            </a:r>
            <a:r>
              <a:rPr lang="ko-KR" b="0" i="1" baseline="0" dirty="0" err="1"/>
              <a:t>to</a:t>
            </a:r>
            <a:r>
              <a:rPr lang="ko-KR" b="0" i="1" baseline="0" dirty="0"/>
              <a:t> </a:t>
            </a:r>
            <a:r>
              <a:rPr lang="ko-KR" b="0" i="1" baseline="0" dirty="0" err="1"/>
              <a:t>learn</a:t>
            </a:r>
            <a:r>
              <a:rPr lang="ko-KR" b="0" i="1" baseline="0" dirty="0"/>
              <a:t> </a:t>
            </a:r>
            <a:r>
              <a:rPr lang="ko-KR" b="0" i="1" baseline="0" dirty="0" err="1"/>
              <a:t>more</a:t>
            </a:r>
            <a:r>
              <a:rPr lang="ko-KR" b="0" i="1" baseline="0" dirty="0"/>
              <a:t> </a:t>
            </a:r>
            <a:r>
              <a:rPr lang="ko-KR" b="0" i="1" baseline="0" dirty="0" err="1"/>
              <a:t>about</a:t>
            </a:r>
            <a:r>
              <a:rPr lang="ko-KR" b="0" i="1" baseline="0" dirty="0"/>
              <a:t> </a:t>
            </a:r>
            <a:r>
              <a:rPr lang="ko-KR" b="0" i="1" baseline="0" dirty="0" err="1"/>
              <a:t>your</a:t>
            </a:r>
            <a:r>
              <a:rPr lang="ko-KR" b="0" i="1" baseline="0" dirty="0"/>
              <a:t> </a:t>
            </a:r>
            <a:r>
              <a:rPr lang="ko-KR" b="0" i="1" baseline="0" dirty="0" err="1"/>
              <a:t>child’s</a:t>
            </a:r>
            <a:r>
              <a:rPr lang="ko-KR" b="0" i="1" baseline="0" dirty="0"/>
              <a:t> </a:t>
            </a:r>
            <a:r>
              <a:rPr lang="ko-KR" b="0" i="1" baseline="0" dirty="0" err="1"/>
              <a:t>Social</a:t>
            </a:r>
            <a:r>
              <a:rPr lang="ko-KR" b="0" i="1" baseline="0" dirty="0"/>
              <a:t> </a:t>
            </a:r>
            <a:r>
              <a:rPr lang="ko-KR" b="0" i="1" baseline="0" dirty="0" err="1"/>
              <a:t>Emotional</a:t>
            </a:r>
            <a:r>
              <a:rPr lang="ko-KR" b="0" i="1" baseline="0" dirty="0"/>
              <a:t> </a:t>
            </a:r>
            <a:r>
              <a:rPr lang="ko-KR" b="0" i="1" baseline="0" dirty="0" err="1"/>
              <a:t>Learning</a:t>
            </a:r>
            <a:r>
              <a:rPr lang="ko-KR" b="0" i="1" baseline="0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187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0" i="0"/>
              <a:t>Ask Families to share any remaining</a:t>
            </a:r>
            <a:r>
              <a:rPr lang="ko-KR" b="0" i="0" baseline="0"/>
              <a:t>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80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•Thank families for attendance and participation.</a:t>
            </a:r>
          </a:p>
          <a:p>
            <a:r>
              <a:rPr lang="ko-K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•If possible, make yourself available for brief one-on-one interactions with families as they leave.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3465-EB41-41E1-9632-FC7855FEE0F8}" type="slidenum">
              <a:rPr lang="en-US" smtClean="0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643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K4A_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10"/>
            <a:ext cx="5314950" cy="24796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accent6"/>
                </a:solidFill>
                <a:latin typeface="Gill Sans Light"/>
              </a:defRPr>
            </a:lvl1pPr>
            <a:lvl2pPr marL="342155" indent="0" algn="ctr">
              <a:buNone/>
              <a:defRPr sz="1500"/>
            </a:lvl2pPr>
            <a:lvl3pPr marL="684325" indent="0" algn="ctr">
              <a:buNone/>
              <a:defRPr sz="1350"/>
            </a:lvl3pPr>
            <a:lvl4pPr marL="1026495" indent="0" algn="ctr">
              <a:buNone/>
              <a:defRPr sz="1200"/>
            </a:lvl4pPr>
            <a:lvl5pPr marL="1368656" indent="0" algn="ctr">
              <a:buNone/>
              <a:defRPr sz="1200"/>
            </a:lvl5pPr>
            <a:lvl6pPr marL="1710815" indent="0" algn="ctr">
              <a:buNone/>
              <a:defRPr sz="1200"/>
            </a:lvl6pPr>
            <a:lvl7pPr marL="2052986" indent="0" algn="ctr">
              <a:buNone/>
              <a:defRPr sz="1200"/>
            </a:lvl7pPr>
            <a:lvl8pPr marL="2395147" indent="0" algn="ctr">
              <a:buNone/>
              <a:defRPr sz="1200"/>
            </a:lvl8pPr>
            <a:lvl9pPr marL="273731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9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K4A_Section Brea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3"/>
            <a:ext cx="9144000" cy="61243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166" y="2569950"/>
            <a:ext cx="6101759" cy="17181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Section Break</a:t>
            </a:r>
            <a:endParaRPr lang="en-US" dirty="0"/>
          </a:p>
        </p:txBody>
      </p:sp>
      <p:pic>
        <p:nvPicPr>
          <p:cNvPr id="9" name="Imagen 1" descr="circulo 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51" y="3174624"/>
            <a:ext cx="820596" cy="817134"/>
          </a:xfrm>
          <a:prstGeom prst="rect">
            <a:avLst/>
          </a:prstGeom>
        </p:spPr>
      </p:pic>
      <p:pic>
        <p:nvPicPr>
          <p:cNvPr id="10" name="Imagen 2" descr="circul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44" y="2511377"/>
            <a:ext cx="820596" cy="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5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K4A_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3"/>
            <a:ext cx="9144000" cy="61243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166" y="2569950"/>
            <a:ext cx="6101759" cy="17181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Section Break</a:t>
            </a:r>
            <a:endParaRPr lang="en-US" dirty="0"/>
          </a:p>
        </p:txBody>
      </p:sp>
      <p:pic>
        <p:nvPicPr>
          <p:cNvPr id="6" name="Imagen 6" descr="pa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9" y="3015861"/>
            <a:ext cx="820596" cy="817134"/>
          </a:xfrm>
          <a:prstGeom prst="rect">
            <a:avLst/>
          </a:prstGeom>
        </p:spPr>
      </p:pic>
      <p:pic>
        <p:nvPicPr>
          <p:cNvPr id="7" name="Imagen 10" descr="pa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935" y="3015861"/>
            <a:ext cx="820596" cy="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K4A_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3"/>
            <a:ext cx="9144000" cy="612435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166" y="2569950"/>
            <a:ext cx="6101759" cy="17181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Section Break</a:t>
            </a:r>
            <a:endParaRPr lang="en-US" dirty="0"/>
          </a:p>
        </p:txBody>
      </p:sp>
      <p:pic>
        <p:nvPicPr>
          <p:cNvPr id="8" name="Imagen 7" descr="esquin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7" y="2391830"/>
            <a:ext cx="820596" cy="817134"/>
          </a:xfrm>
          <a:prstGeom prst="rect">
            <a:avLst/>
          </a:prstGeom>
        </p:spPr>
      </p:pic>
      <p:pic>
        <p:nvPicPr>
          <p:cNvPr id="9" name="Imagen 8" descr="esquin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867637" y="3424428"/>
            <a:ext cx="820596" cy="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7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5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3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6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6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1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4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73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55" indent="0">
              <a:buNone/>
              <a:defRPr sz="1500" b="1"/>
            </a:lvl2pPr>
            <a:lvl3pPr marL="684325" indent="0">
              <a:buNone/>
              <a:defRPr sz="1350" b="1"/>
            </a:lvl3pPr>
            <a:lvl4pPr marL="1026495" indent="0">
              <a:buNone/>
              <a:defRPr sz="1200" b="1"/>
            </a:lvl4pPr>
            <a:lvl5pPr marL="1368656" indent="0">
              <a:buNone/>
              <a:defRPr sz="1200" b="1"/>
            </a:lvl5pPr>
            <a:lvl6pPr marL="1710815" indent="0">
              <a:buNone/>
              <a:defRPr sz="1200" b="1"/>
            </a:lvl6pPr>
            <a:lvl7pPr marL="2052986" indent="0">
              <a:buNone/>
              <a:defRPr sz="1200" b="1"/>
            </a:lvl7pPr>
            <a:lvl8pPr marL="2395147" indent="0">
              <a:buNone/>
              <a:defRPr sz="1200" b="1"/>
            </a:lvl8pPr>
            <a:lvl9pPr marL="273731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55" indent="0">
              <a:buNone/>
              <a:defRPr sz="1500" b="1"/>
            </a:lvl2pPr>
            <a:lvl3pPr marL="684325" indent="0">
              <a:buNone/>
              <a:defRPr sz="1350" b="1"/>
            </a:lvl3pPr>
            <a:lvl4pPr marL="1026495" indent="0">
              <a:buNone/>
              <a:defRPr sz="1200" b="1"/>
            </a:lvl4pPr>
            <a:lvl5pPr marL="1368656" indent="0">
              <a:buNone/>
              <a:defRPr sz="1200" b="1"/>
            </a:lvl5pPr>
            <a:lvl6pPr marL="1710815" indent="0">
              <a:buNone/>
              <a:defRPr sz="1200" b="1"/>
            </a:lvl6pPr>
            <a:lvl7pPr marL="2052986" indent="0">
              <a:buNone/>
              <a:defRPr sz="1200" b="1"/>
            </a:lvl7pPr>
            <a:lvl8pPr marL="2395147" indent="0">
              <a:buNone/>
              <a:defRPr sz="1200" b="1"/>
            </a:lvl8pPr>
            <a:lvl9pPr marL="273731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2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32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83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155" indent="0">
              <a:buNone/>
              <a:defRPr sz="1050"/>
            </a:lvl2pPr>
            <a:lvl3pPr marL="684325" indent="0">
              <a:buNone/>
              <a:defRPr sz="900"/>
            </a:lvl3pPr>
            <a:lvl4pPr marL="1026495" indent="0">
              <a:buNone/>
              <a:defRPr sz="750"/>
            </a:lvl4pPr>
            <a:lvl5pPr marL="1368656" indent="0">
              <a:buNone/>
              <a:defRPr sz="750"/>
            </a:lvl5pPr>
            <a:lvl6pPr marL="1710815" indent="0">
              <a:buNone/>
              <a:defRPr sz="750"/>
            </a:lvl6pPr>
            <a:lvl7pPr marL="2052986" indent="0">
              <a:buNone/>
              <a:defRPr sz="750"/>
            </a:lvl7pPr>
            <a:lvl8pPr marL="2395147" indent="0">
              <a:buNone/>
              <a:defRPr sz="750"/>
            </a:lvl8pPr>
            <a:lvl9pPr marL="273731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6F3FB9AB-B946-B647-BED4-D647B9683441}" type="datetimeFigureOut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2/23/2018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98"/>
            <a:ext cx="30861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98"/>
            <a:ext cx="2057400" cy="365125"/>
          </a:xfrm>
          <a:prstGeom prst="rect">
            <a:avLst/>
          </a:prstGeom>
        </p:spPr>
        <p:txBody>
          <a:bodyPr lIns="91241" tIns="45621" rIns="91241" bIns="45621"/>
          <a:lstStyle/>
          <a:p>
            <a:pPr defTabSz="684325"/>
            <a:fld id="{892F2064-4764-F74B-949D-59807B3FC9DB}" type="slidenum">
              <a:rPr lang="en-US" smtClean="0">
                <a:solidFill>
                  <a:srgbClr val="000000"/>
                </a:solidFill>
                <a:ea typeface="Heiti SC Light" charset="0"/>
                <a:cs typeface="Heiti SC Light" charset="0"/>
                <a:sym typeface="Gill Sans" charset="0"/>
              </a:rPr>
              <a:pPr defTabSz="684325"/>
              <a:t>‹#›</a:t>
            </a:fld>
            <a:endParaRPr lang="en-US" dirty="0">
              <a:solidFill>
                <a:srgbClr val="000000"/>
              </a:solidFill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45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ia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579120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sz="300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166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K4A_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10"/>
            <a:ext cx="5314950" cy="24796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accent6"/>
                </a:solidFill>
                <a:latin typeface="Gill Sans Light"/>
              </a:defRPr>
            </a:lvl1pPr>
            <a:lvl2pPr marL="342155" indent="0" algn="ctr">
              <a:buNone/>
              <a:defRPr sz="1500"/>
            </a:lvl2pPr>
            <a:lvl3pPr marL="684325" indent="0" algn="ctr">
              <a:buNone/>
              <a:defRPr sz="1350"/>
            </a:lvl3pPr>
            <a:lvl4pPr marL="1026495" indent="0" algn="ctr">
              <a:buNone/>
              <a:defRPr sz="1200"/>
            </a:lvl4pPr>
            <a:lvl5pPr marL="1368656" indent="0" algn="ctr">
              <a:buNone/>
              <a:defRPr sz="1200"/>
            </a:lvl5pPr>
            <a:lvl6pPr marL="1710815" indent="0" algn="ctr">
              <a:buNone/>
              <a:defRPr sz="1200"/>
            </a:lvl6pPr>
            <a:lvl7pPr marL="2052986" indent="0" algn="ctr">
              <a:buNone/>
              <a:defRPr sz="1200"/>
            </a:lvl7pPr>
            <a:lvl8pPr marL="2395147" indent="0" algn="ctr">
              <a:buNone/>
              <a:defRPr sz="1200"/>
            </a:lvl8pPr>
            <a:lvl9pPr marL="273731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Imagen 8" descr="pal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5874" y="2216903"/>
            <a:ext cx="2607494" cy="2596494"/>
          </a:xfrm>
          <a:prstGeom prst="rect">
            <a:avLst/>
          </a:prstGeom>
        </p:spPr>
      </p:pic>
      <p:pic>
        <p:nvPicPr>
          <p:cNvPr id="9" name="Imagen 9" descr="palo.png"/>
          <p:cNvPicPr>
            <a:picLocks noChangeAspect="1"/>
          </p:cNvPicPr>
          <p:nvPr userDrawn="1"/>
        </p:nvPicPr>
        <p:blipFill>
          <a:blip r:embed="rId3" cstate="email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066" y="1054640"/>
            <a:ext cx="2052987" cy="2044326"/>
          </a:xfrm>
          <a:prstGeom prst="rect">
            <a:avLst/>
          </a:prstGeom>
        </p:spPr>
      </p:pic>
      <p:pic>
        <p:nvPicPr>
          <p:cNvPr id="10" name="Imagen 12" descr="palo.png"/>
          <p:cNvPicPr>
            <a:picLocks noChangeAspect="1"/>
          </p:cNvPicPr>
          <p:nvPr userDrawn="1"/>
        </p:nvPicPr>
        <p:blipFill>
          <a:blip r:embed="rId4" cstate="email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880" y="1933233"/>
            <a:ext cx="3138429" cy="31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2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dia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5791200"/>
          </a:xfrm>
          <a:prstGeom prst="rect">
            <a:avLst/>
          </a:prstGeom>
        </p:spPr>
        <p:txBody>
          <a:bodyPr lIns="91208" tIns="45604" rIns="91208" bIns="45604"/>
          <a:lstStyle>
            <a:lvl1pPr>
              <a:defRPr sz="300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11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3949704"/>
            <a:ext cx="81930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80F8B"/>
          </a:solidFill>
        </p:spPr>
        <p:txBody>
          <a:bodyPr/>
          <a:lstStyle>
            <a:lvl1pPr>
              <a:defRPr sz="3300" baseline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49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60" y="228604"/>
            <a:ext cx="8229600" cy="1142999"/>
          </a:xfrm>
        </p:spPr>
        <p:txBody>
          <a:bodyPr anchor="t"/>
          <a:lstStyle>
            <a:lvl1pPr algn="ctr">
              <a:defRPr sz="3750" b="0">
                <a:latin typeface="Gill Sans Light"/>
                <a:cs typeface="Gill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37338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lnSpc>
                <a:spcPct val="100000"/>
              </a:lnSpc>
              <a:buClr>
                <a:srgbClr val="FDB913"/>
              </a:buClr>
              <a:buFont typeface="Wingdings" pitchFamily="2" charset="2"/>
              <a:buChar char=""/>
              <a:defRPr sz="3000">
                <a:latin typeface="Gill Sans Light"/>
                <a:cs typeface="Gill Sans Light"/>
              </a:defRPr>
            </a:lvl1pPr>
            <a:lvl2pPr marL="557156" indent="-214292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−"/>
              <a:defRPr sz="2400" baseline="0">
                <a:latin typeface="Gill Sans Light"/>
                <a:cs typeface="Gill Sans Light"/>
              </a:defRPr>
            </a:lvl2pPr>
            <a:lvl3pPr marL="857162" indent="-171432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950" baseline="0">
                <a:latin typeface="Gill Sans Light"/>
                <a:cs typeface="Gill Sans Light"/>
              </a:defRPr>
            </a:lvl3pPr>
            <a:lvl4pPr marL="1285743" indent="-257149"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−"/>
              <a:defRPr sz="1500">
                <a:latin typeface="Gill Sans Light"/>
                <a:cs typeface="Gill Sans Light"/>
              </a:defRPr>
            </a:lvl4pPr>
            <a:lvl5pPr marL="1542893" indent="-171432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»"/>
              <a:defRPr sz="1050">
                <a:latin typeface="Gill Sans Light"/>
                <a:cs typeface="Gill Sans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17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lIns="91430" tIns="45716" rIns="91430" bIns="45716" anchor="ctr"/>
          <a:lstStyle>
            <a:lvl1pPr marL="0" indent="0" algn="ctr">
              <a:buNone/>
              <a:defRPr sz="3750" b="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4073236" cy="3505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585317" y="1600200"/>
            <a:ext cx="4097045" cy="3505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05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81000" y="304800"/>
            <a:ext cx="8229600" cy="1295400"/>
          </a:xfrm>
          <a:prstGeom prst="rect">
            <a:avLst/>
          </a:prstGeom>
        </p:spPr>
        <p:txBody>
          <a:bodyPr lIns="91430" tIns="45716" rIns="91430" bIns="45716" anchor="ctr"/>
          <a:lstStyle>
            <a:lvl1pPr marL="0" indent="0" algn="ctr">
              <a:buNone/>
              <a:defRPr sz="3750" b="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4073236" cy="4648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585317" y="1600200"/>
            <a:ext cx="4097045" cy="4648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3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lIns="91430" tIns="45716" rIns="91430" bIns="45716" anchor="ctr"/>
          <a:lstStyle>
            <a:lvl1pPr marL="0" indent="0" algn="ctr">
              <a:buNone/>
              <a:defRPr sz="3750" b="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8170281" cy="35052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55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lIns="91430" tIns="45716" rIns="91430" bIns="45716" anchor="ctr"/>
          <a:lstStyle>
            <a:lvl1pPr marL="0" indent="0" algn="ctr">
              <a:buNone/>
              <a:defRPr sz="3750" b="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8170281" cy="4876800"/>
          </a:xfrm>
          <a:prstGeom prst="rect">
            <a:avLst/>
          </a:prstGeom>
        </p:spPr>
        <p:txBody>
          <a:bodyPr lIns="91430" tIns="45716" rIns="91430" bIns="45716"/>
          <a:lstStyle>
            <a:lvl1pPr marL="257149" indent="-257149">
              <a:buClr>
                <a:srgbClr val="FDB913"/>
              </a:buClr>
              <a:buFont typeface="Wingdings" pitchFamily="2" charset="2"/>
              <a:buChar char="§"/>
              <a:defRPr sz="3000">
                <a:latin typeface="Gill Sans Light"/>
                <a:cs typeface="Gill Sans Light"/>
              </a:defRPr>
            </a:lvl1pPr>
            <a:lvl2pPr>
              <a:defRPr sz="2400">
                <a:latin typeface="Gill Sans Light"/>
                <a:cs typeface="Gill Sans Light"/>
              </a:defRPr>
            </a:lvl2pPr>
            <a:lvl3pPr marL="857162" indent="-171432">
              <a:buClr>
                <a:srgbClr val="00778B"/>
              </a:buClr>
              <a:buFont typeface="Wingdings" pitchFamily="2" charset="2"/>
              <a:buChar char="§"/>
              <a:defRPr sz="1950">
                <a:latin typeface="Gill Sans Light"/>
                <a:cs typeface="Gill Sans Light"/>
              </a:defRPr>
            </a:lvl3pPr>
            <a:lvl4pPr>
              <a:defRPr sz="1500">
                <a:latin typeface="Gill Sans Light"/>
                <a:cs typeface="Gill Sans Light"/>
              </a:defRPr>
            </a:lvl4pPr>
            <a:lvl5pPr>
              <a:buClr>
                <a:srgbClr val="F26531"/>
              </a:buClr>
              <a:defRPr sz="900">
                <a:latin typeface="Gill Sans Light"/>
                <a:cs typeface="Gill Sans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1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8"/>
            <a:ext cx="8229600" cy="4492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Gill Sans Light"/>
                <a:cs typeface="Gill Sans Light"/>
              </a:defRPr>
            </a:lvl1pPr>
            <a:lvl2pPr marL="342866" indent="0">
              <a:buNone/>
              <a:defRPr sz="2100"/>
            </a:lvl2pPr>
            <a:lvl3pPr marL="685730" indent="0">
              <a:buNone/>
              <a:defRPr sz="1800"/>
            </a:lvl3pPr>
            <a:lvl4pPr marL="1028595" indent="0">
              <a:buNone/>
              <a:defRPr sz="1500"/>
            </a:lvl4pPr>
            <a:lvl5pPr marL="1371460" indent="0">
              <a:buNone/>
              <a:defRPr sz="1500"/>
            </a:lvl5pPr>
            <a:lvl6pPr marL="1714325" indent="0">
              <a:buNone/>
              <a:defRPr sz="1500"/>
            </a:lvl6pPr>
            <a:lvl7pPr marL="2057190" indent="0">
              <a:buNone/>
              <a:defRPr sz="1500"/>
            </a:lvl7pPr>
            <a:lvl8pPr marL="2400054" indent="0">
              <a:buNone/>
              <a:defRPr sz="1500"/>
            </a:lvl8pPr>
            <a:lvl9pPr marL="274292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7772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900" y="381001"/>
            <a:ext cx="8458200" cy="6096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8701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5305427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975" y="50942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61966" y="4191000"/>
            <a:ext cx="819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44196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00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24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K4A_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10"/>
            <a:ext cx="5314950" cy="24796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85"/>
            <a:ext cx="6858000" cy="6828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accent6"/>
                </a:solidFill>
                <a:latin typeface="Gill Sans Light"/>
              </a:defRPr>
            </a:lvl1pPr>
            <a:lvl2pPr marL="342155" indent="0" algn="ctr">
              <a:buNone/>
              <a:defRPr sz="1500"/>
            </a:lvl2pPr>
            <a:lvl3pPr marL="684325" indent="0" algn="ctr">
              <a:buNone/>
              <a:defRPr sz="1350"/>
            </a:lvl3pPr>
            <a:lvl4pPr marL="1026495" indent="0" algn="ctr">
              <a:buNone/>
              <a:defRPr sz="1200"/>
            </a:lvl4pPr>
            <a:lvl5pPr marL="1368656" indent="0" algn="ctr">
              <a:buNone/>
              <a:defRPr sz="1200"/>
            </a:lvl5pPr>
            <a:lvl6pPr marL="1710815" indent="0" algn="ctr">
              <a:buNone/>
              <a:defRPr sz="1200"/>
            </a:lvl6pPr>
            <a:lvl7pPr marL="2052986" indent="0" algn="ctr">
              <a:buNone/>
              <a:defRPr sz="1200"/>
            </a:lvl7pPr>
            <a:lvl8pPr marL="2395147" indent="0" algn="ctr">
              <a:buNone/>
              <a:defRPr sz="1200"/>
            </a:lvl8pPr>
            <a:lvl9pPr marL="273731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Imagen 8" descr="esquin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-362289" y="1979723"/>
            <a:ext cx="3671861" cy="3656370"/>
          </a:xfrm>
          <a:prstGeom prst="rect">
            <a:avLst/>
          </a:prstGeom>
        </p:spPr>
      </p:pic>
      <p:pic>
        <p:nvPicPr>
          <p:cNvPr id="11" name="Imagen 9" descr="esquin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8206" y="1439300"/>
            <a:ext cx="1686426" cy="16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18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57912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000">
                <a:latin typeface="Gill Sans Light"/>
                <a:cs typeface="Gill Sans Light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389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50" b="0">
                <a:latin typeface="Bradley Hand ITC" pitchFamily="66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4073236" cy="35052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FDB913"/>
              </a:buClr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857207" indent="-171441">
              <a:buClr>
                <a:srgbClr val="00778B"/>
              </a:buClr>
              <a:buFont typeface="Wingdings" pitchFamily="2" charset="2"/>
              <a:buChar char="§"/>
              <a:defRPr sz="19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26531"/>
              </a:buCl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585317" y="1600200"/>
            <a:ext cx="4097045" cy="35052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FDB913"/>
              </a:buClr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857207" indent="-171441">
              <a:buClr>
                <a:srgbClr val="00778B"/>
              </a:buClr>
              <a:buFont typeface="Wingdings" pitchFamily="2" charset="2"/>
              <a:buChar char="§"/>
              <a:defRPr sz="19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26531"/>
              </a:buCl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67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50" b="0">
                <a:latin typeface="Bradley Hand ITC" pitchFamily="66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8170281" cy="35052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FDB913"/>
              </a:buClr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857207" indent="-171441">
              <a:buClr>
                <a:srgbClr val="00778B"/>
              </a:buClr>
              <a:buFont typeface="Wingdings" pitchFamily="2" charset="2"/>
              <a:buChar char="§"/>
              <a:defRPr sz="19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26531"/>
              </a:buCl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27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8772" y="304800"/>
            <a:ext cx="8193088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50" b="0">
                <a:latin typeface="Bradley Hand ITC" pitchFamily="66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12081" y="1600200"/>
            <a:ext cx="8170281" cy="4876800"/>
          </a:xfrm>
          <a:prstGeom prst="rect">
            <a:avLst/>
          </a:prstGeom>
        </p:spPr>
        <p:txBody>
          <a:bodyPr/>
          <a:lstStyle>
            <a:lvl1pPr marL="257162" indent="-257162">
              <a:buClr>
                <a:srgbClr val="FDB913"/>
              </a:buClr>
              <a:buFont typeface="Wingdings" pitchFamily="2" charset="2"/>
              <a:buChar char="§"/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857207" indent="-171441">
              <a:buClr>
                <a:srgbClr val="00778B"/>
              </a:buClr>
              <a:buFont typeface="Wingdings" pitchFamily="2" charset="2"/>
              <a:buChar char="§"/>
              <a:defRPr sz="195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26531"/>
              </a:buCl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7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445128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2339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88951" y="4343400"/>
            <a:ext cx="8193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7"/>
            <a:ext cx="8229600" cy="449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342883" indent="0">
              <a:buNone/>
              <a:defRPr sz="2100"/>
            </a:lvl2pPr>
            <a:lvl3pPr marL="685765" indent="0">
              <a:buNone/>
              <a:defRPr sz="1800"/>
            </a:lvl3pPr>
            <a:lvl4pPr marL="1028648" indent="0">
              <a:buNone/>
              <a:defRPr sz="1500"/>
            </a:lvl4pPr>
            <a:lvl5pPr marL="1371530" indent="0">
              <a:buNone/>
              <a:defRPr sz="1500"/>
            </a:lvl5pPr>
            <a:lvl6pPr marL="1714412" indent="0">
              <a:buNone/>
              <a:defRPr sz="1500"/>
            </a:lvl6pPr>
            <a:lvl7pPr marL="2057295" indent="0">
              <a:buNone/>
              <a:defRPr sz="1500"/>
            </a:lvl7pPr>
            <a:lvl8pPr marL="2400177" indent="0">
              <a:buNone/>
              <a:defRPr sz="1500"/>
            </a:lvl8pPr>
            <a:lvl9pPr marL="274306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1186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2900" y="381001"/>
            <a:ext cx="84582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7487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:\cehdlabspace\CEHD\PC Products\Branding Tools\Updated Logos\CEHD Logos\Final CEH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5305427"/>
            <a:ext cx="2743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:\cehdlabspace\CEHD\PC Products\Branding Tools\Updated Logos\PC Logo for White Background\ParentCorp -fin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975" y="5094288"/>
            <a:ext cx="2362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:\cehdlabspace\CEHD\PC Products\Branding Tools\Updated Logos\PC Stripe\ParentCorp strip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3" r="6715" b="39835"/>
          <a:stretch>
            <a:fillRect/>
          </a:stretch>
        </p:blipFill>
        <p:spPr bwMode="auto">
          <a:xfrm>
            <a:off x="461965" y="4191000"/>
            <a:ext cx="819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44196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1150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19101" y="533401"/>
            <a:ext cx="8305800" cy="57912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5023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dd Tab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30237" y="365128"/>
            <a:ext cx="7886700" cy="59180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Gill Sans"/>
              <a:buNone/>
              <a:defRPr sz="27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58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K4A_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0" descr="fondo azul.png"/>
          <p:cNvPicPr>
            <a:picLocks noChangeAspect="1"/>
          </p:cNvPicPr>
          <p:nvPr userDrawn="1"/>
        </p:nvPicPr>
        <p:blipFill rotWithShape="1">
          <a:blip r:embed="rId2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61"/>
            <a:ext cx="9144000" cy="612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640" y="2158456"/>
            <a:ext cx="5358809" cy="175197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0382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  <a:lvl2pPr marL="342155" indent="0" algn="ctr">
              <a:buNone/>
              <a:defRPr sz="1500"/>
            </a:lvl2pPr>
            <a:lvl3pPr marL="684325" indent="0" algn="ctr">
              <a:buNone/>
              <a:defRPr sz="1350"/>
            </a:lvl3pPr>
            <a:lvl4pPr marL="1026495" indent="0" algn="ctr">
              <a:buNone/>
              <a:defRPr sz="1200"/>
            </a:lvl4pPr>
            <a:lvl5pPr marL="1368656" indent="0" algn="ctr">
              <a:buNone/>
              <a:defRPr sz="1200"/>
            </a:lvl5pPr>
            <a:lvl6pPr marL="1710815" indent="0" algn="ctr">
              <a:buNone/>
              <a:defRPr sz="1200"/>
            </a:lvl6pPr>
            <a:lvl7pPr marL="2052986" indent="0" algn="ctr">
              <a:buNone/>
              <a:defRPr sz="1200"/>
            </a:lvl7pPr>
            <a:lvl8pPr marL="2395147" indent="0" algn="ctr">
              <a:buNone/>
              <a:defRPr sz="1200"/>
            </a:lvl8pPr>
            <a:lvl9pPr marL="273731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Imagen 11" descr="circulo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313551" cy="2822224"/>
          </a:xfrm>
          <a:prstGeom prst="rect">
            <a:avLst/>
          </a:prstGeom>
        </p:spPr>
      </p:pic>
      <p:pic>
        <p:nvPicPr>
          <p:cNvPr id="9" name="Imagen 12" descr="lineas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32982" y="3683976"/>
            <a:ext cx="3642220" cy="21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2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4A_Topic Slide_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"/>
            <a:ext cx="9144000" cy="6124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pic>
        <p:nvPicPr>
          <p:cNvPr id="16" name="Imagen 13" descr="pal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7246" y="-454246"/>
            <a:ext cx="4749549" cy="4729511"/>
          </a:xfrm>
          <a:prstGeom prst="rect">
            <a:avLst/>
          </a:prstGeom>
        </p:spPr>
      </p:pic>
      <p:pic>
        <p:nvPicPr>
          <p:cNvPr id="17" name="Imagen 15" descr="pal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609680"/>
            <a:ext cx="4749549" cy="472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67192" y="457200"/>
            <a:ext cx="4338637" cy="5411788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  <a:lvl2pPr algn="l">
              <a:defRPr>
                <a:solidFill>
                  <a:schemeClr val="accent5"/>
                </a:solidFill>
              </a:defRPr>
            </a:lvl2pPr>
            <a:lvl3pPr algn="l">
              <a:defRPr>
                <a:solidFill>
                  <a:schemeClr val="accent5"/>
                </a:solidFill>
              </a:defRPr>
            </a:lvl3pPr>
            <a:lvl4pPr algn="l">
              <a:defRPr>
                <a:solidFill>
                  <a:schemeClr val="accent5"/>
                </a:solidFill>
              </a:defRPr>
            </a:lvl4pPr>
            <a:lvl5pPr algn="l"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2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4A_Topic Slide_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"/>
            <a:ext cx="9144000" cy="61243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pic>
        <p:nvPicPr>
          <p:cNvPr id="7" name="Imagen 13" descr="triangul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71" y="4126555"/>
            <a:ext cx="2210670" cy="2201342"/>
          </a:xfrm>
          <a:prstGeom prst="rect">
            <a:avLst/>
          </a:prstGeom>
        </p:spPr>
      </p:pic>
      <p:pic>
        <p:nvPicPr>
          <p:cNvPr id="9" name="Imagen 14" descr="triangulo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74094" y="1494001"/>
            <a:ext cx="1444752" cy="1438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67192" y="457200"/>
            <a:ext cx="4338637" cy="5411788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4A_Topic Slid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"/>
            <a:ext cx="9144000" cy="61243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pic>
        <p:nvPicPr>
          <p:cNvPr id="10" name="Imagen 11" descr="circul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1377" y="3046764"/>
            <a:ext cx="3313551" cy="282222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1" name="Imagen 12" descr="lineas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32982" y="3683976"/>
            <a:ext cx="3642220" cy="2179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67192" y="457200"/>
            <a:ext cx="4338637" cy="5411788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6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K4A_Topic Slide_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"/>
            <a:ext cx="9144000" cy="612435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1" tIns="34216" rIns="68431" bIns="34216" rtlCol="0" anchor="ctr"/>
          <a:lstStyle/>
          <a:p>
            <a:pPr algn="ctr" defTabSz="684325"/>
            <a:endParaRPr lang="en-US" sz="1350" dirty="0">
              <a:solidFill>
                <a:srgbClr val="FFFFFF"/>
              </a:solidFill>
              <a:sym typeface="Gill Sans" charset="0"/>
            </a:endParaRPr>
          </a:p>
        </p:txBody>
      </p:sp>
      <p:pic>
        <p:nvPicPr>
          <p:cNvPr id="7" name="Imagen 8" descr="mitadcuadrado2.png"/>
          <p:cNvPicPr>
            <a:picLocks noChangeAspect="1"/>
          </p:cNvPicPr>
          <p:nvPr userDrawn="1"/>
        </p:nvPicPr>
        <p:blipFill rotWithShape="1">
          <a:blip r:embed="rId2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914"/>
            <a:ext cx="2363536" cy="2848074"/>
          </a:xfrm>
          <a:prstGeom prst="rect">
            <a:avLst/>
          </a:prstGeom>
        </p:spPr>
      </p:pic>
      <p:pic>
        <p:nvPicPr>
          <p:cNvPr id="9" name="Imagen 9" descr="mitadcuadrado2.png"/>
          <p:cNvPicPr>
            <a:picLocks noChangeAspect="1"/>
          </p:cNvPicPr>
          <p:nvPr userDrawn="1"/>
        </p:nvPicPr>
        <p:blipFill rotWithShape="1">
          <a:blip r:embed="rId3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725737" y="44"/>
            <a:ext cx="4259403" cy="2005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83" y="457200"/>
            <a:ext cx="2949575" cy="1600200"/>
          </a:xfrm>
        </p:spPr>
        <p:txBody>
          <a:bodyPr anchor="b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167192" y="457200"/>
            <a:ext cx="4338637" cy="5411788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5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K4A_Section Brea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 descr="purp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"/>
            <a:ext cx="9144000" cy="6124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166" y="2569950"/>
            <a:ext cx="6101759" cy="17181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Section Break</a:t>
            </a:r>
            <a:endParaRPr lang="en-US" dirty="0"/>
          </a:p>
        </p:txBody>
      </p:sp>
      <p:pic>
        <p:nvPicPr>
          <p:cNvPr id="7" name="Imagen 7" descr="triangul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459" y="1784054"/>
            <a:ext cx="820596" cy="817134"/>
          </a:xfrm>
          <a:prstGeom prst="rect">
            <a:avLst/>
          </a:prstGeom>
        </p:spPr>
      </p:pic>
      <p:pic>
        <p:nvPicPr>
          <p:cNvPr id="8" name="Imagen 8" descr="triangulo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79" y="3977323"/>
            <a:ext cx="820596" cy="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8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97766"/>
            <a:ext cx="5462642" cy="1897138"/>
          </a:xfrm>
          <a:prstGeom prst="rect">
            <a:avLst/>
          </a:prstGeom>
        </p:spPr>
        <p:txBody>
          <a:bodyPr vert="horz" lIns="91241" tIns="45621" rIns="91241" bIns="45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281" y="2294904"/>
            <a:ext cx="4879015" cy="2897050"/>
          </a:xfrm>
          <a:prstGeom prst="rect">
            <a:avLst/>
          </a:prstGeom>
        </p:spPr>
        <p:txBody>
          <a:bodyPr vert="horz" lIns="91241" tIns="45621" rIns="91241" bIns="4562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n 8" descr="LOGO.png"/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5" y="6374812"/>
            <a:ext cx="1039552" cy="429610"/>
          </a:xfrm>
          <a:prstGeom prst="rect">
            <a:avLst/>
          </a:prstGeom>
        </p:spPr>
      </p:pic>
      <p:pic>
        <p:nvPicPr>
          <p:cNvPr id="8" name="Imagen 5" descr="NYC_DOE_Log copia.png"/>
          <p:cNvPicPr>
            <a:picLocks noChangeAspect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65" y="6372032"/>
            <a:ext cx="706336" cy="4323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784" y="6291375"/>
            <a:ext cx="2569567" cy="5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010" y="6329204"/>
            <a:ext cx="1171367" cy="4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3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defTabSz="684325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accent3"/>
          </a:solidFill>
          <a:latin typeface="Gill Sans Light" charset="0"/>
          <a:ea typeface="Gill Sans Light" charset="0"/>
          <a:cs typeface="Gill Sans Light" charset="0"/>
        </a:defRPr>
      </a:lvl1pPr>
    </p:titleStyle>
    <p:bodyStyle>
      <a:lvl1pPr marL="171077" indent="-171077" algn="l" defTabSz="684325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75" kern="1200">
          <a:solidFill>
            <a:schemeClr val="tx1"/>
          </a:solidFill>
          <a:latin typeface="Gill Sans Light"/>
          <a:ea typeface="Gill Sans Light"/>
          <a:cs typeface="Gill Sans Light"/>
        </a:defRPr>
      </a:lvl1pPr>
      <a:lvl2pPr marL="513248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Gill Sans Light"/>
          <a:cs typeface="Gill Sans Light"/>
        </a:defRPr>
      </a:lvl2pPr>
      <a:lvl3pPr marL="855408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Gill Sans Light"/>
          <a:cs typeface="Gill Sans Light"/>
        </a:defRPr>
      </a:lvl3pPr>
      <a:lvl4pPr marL="1197569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Gill Sans Light"/>
          <a:cs typeface="Gill Sans Light"/>
        </a:defRPr>
      </a:lvl4pPr>
      <a:lvl5pPr marL="1539743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Gill Sans Light"/>
          <a:cs typeface="Gill Sans Light"/>
        </a:defRPr>
      </a:lvl5pPr>
      <a:lvl6pPr marL="1881905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4064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66232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08384" indent="-171077" algn="l" defTabSz="684325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155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325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95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656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0815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2986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5147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310" algn="l" defTabSz="6843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42899" y="1841537"/>
            <a:ext cx="3784490" cy="3077740"/>
            <a:chOff x="6546582" y="1565042"/>
            <a:chExt cx="5045987" cy="4103654"/>
          </a:xfrm>
        </p:grpSpPr>
        <p:sp>
          <p:nvSpPr>
            <p:cNvPr id="5" name="TextBox 4"/>
            <p:cNvSpPr txBox="1"/>
            <p:nvPr/>
          </p:nvSpPr>
          <p:spPr>
            <a:xfrm>
              <a:off x="6999609" y="1565042"/>
              <a:ext cx="4139934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1600" dirty="0">
                  <a:latin typeface="Arial" charset="0"/>
                  <a:ea typeface="Arial" charset="0"/>
                  <a:cs typeface="Arial" charset="0"/>
                </a:rPr>
                <a:t>다음과 같이 하시기를 바랍니다: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6582" y="4806921"/>
              <a:ext cx="504598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…여러분의 </a:t>
              </a:r>
              <a:r>
                <a:rPr lang="ko-KR" dirty="0" err="1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Pre</a:t>
              </a:r>
              <a:r>
                <a:rPr lang="ko-KR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-k 가정 공동체를 더욱 알아가십시오!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999610" y="2176433"/>
              <a:ext cx="3525304" cy="3049600"/>
              <a:chOff x="6381036" y="2240231"/>
              <a:chExt cx="3525304" cy="30496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34600" y="2240231"/>
                <a:ext cx="1971740" cy="15049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669793" y="2704508"/>
                <a:ext cx="166857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sz="2400" b="1">
                    <a:solidFill>
                      <a:schemeClr val="accent4"/>
                    </a:solidFill>
                  </a:rPr>
                  <a:t>조성</a:t>
                </a:r>
              </a:p>
              <a:p>
                <a:r>
                  <a:rPr lang="ko-KR" sz="2400" b="1"/>
                  <a:t>&amp;</a:t>
                </a:r>
              </a:p>
              <a:p>
                <a:r>
                  <a:rPr lang="ko-KR" sz="2400" b="1">
                    <a:solidFill>
                      <a:schemeClr val="accent2"/>
                    </a:solidFill>
                  </a:rPr>
                  <a:t>놀이</a:t>
                </a:r>
              </a:p>
              <a:p>
                <a:endParaRPr lang="en-US" sz="2400" b="1" dirty="0"/>
              </a:p>
              <a:p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81036" y="3851338"/>
                <a:ext cx="158972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472" y="3514656"/>
                <a:ext cx="1583992" cy="1276350"/>
              </a:xfrm>
              <a:prstGeom prst="rect">
                <a:avLst/>
              </a:prstGeom>
            </p:spPr>
          </p:pic>
        </p:grpSp>
      </p:grpSp>
      <p:sp>
        <p:nvSpPr>
          <p:cNvPr id="16" name="Text Placeholder 1"/>
          <p:cNvSpPr txBox="1">
            <a:spLocks/>
          </p:cNvSpPr>
          <p:nvPr/>
        </p:nvSpPr>
        <p:spPr>
          <a:xfrm>
            <a:off x="291531" y="1204413"/>
            <a:ext cx="4466206" cy="941516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>
            <a:lvl1pPr marL="0" indent="0" algn="ctr" defTabSz="912433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b="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684330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0544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596758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2990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09206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418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642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845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sz="3300" b="1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환영합니다!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26" y="2293066"/>
            <a:ext cx="4107785" cy="2617571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/>
          <p:cNvSpPr/>
          <p:nvPr/>
        </p:nvSpPr>
        <p:spPr>
          <a:xfrm>
            <a:off x="287564" y="2174505"/>
            <a:ext cx="4470173" cy="2883271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30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022" y="1161379"/>
            <a:ext cx="6380735" cy="4225009"/>
          </a:xfrm>
          <a:prstGeom prst="rect">
            <a:avLst/>
          </a:prstGeom>
        </p:spPr>
      </p:pic>
      <p:sp>
        <p:nvSpPr>
          <p:cNvPr id="1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9410" y="1000125"/>
            <a:ext cx="2107294" cy="3223532"/>
          </a:xfrm>
        </p:spPr>
        <p:txBody>
          <a:bodyPr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어린이들이 </a:t>
            </a:r>
            <a:b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감정에 관해 </a:t>
            </a:r>
            <a:b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배우는 것이 </a:t>
            </a:r>
            <a:b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중요한 이유는</a:t>
            </a:r>
            <a:b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무엇입니까?</a:t>
            </a:r>
          </a:p>
        </p:txBody>
      </p:sp>
    </p:spTree>
    <p:extLst>
      <p:ext uri="{BB962C8B-B14F-4D97-AF65-F5344CB8AC3E}">
        <p14:creationId xmlns:p14="http://schemas.microsoft.com/office/powerpoint/2010/main" val="38150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52" y="2168769"/>
            <a:ext cx="3711392" cy="108810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42874" y="3397306"/>
            <a:ext cx="46730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0912" y="1617603"/>
            <a:ext cx="2283" cy="355940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5560" y="389067"/>
            <a:ext cx="4491512" cy="1458959"/>
          </a:xfrm>
        </p:spPr>
        <p:txBody>
          <a:bodyPr>
            <a:noAutofit/>
          </a:bodyPr>
          <a:lstStyle/>
          <a:p>
            <a:pPr algn="l"/>
            <a:r>
              <a:rPr lang="ko-KR" sz="2250" b="1" dirty="0">
                <a:latin typeface="Arial" panose="020B0604020202020204" pitchFamily="34" charset="0"/>
                <a:cs typeface="Arial" panose="020B0604020202020204" pitchFamily="34" charset="0"/>
              </a:rPr>
              <a:t>즐거운 감정놀이 카드!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43" y="1629804"/>
            <a:ext cx="2124075" cy="6191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51818" y="2533070"/>
            <a:ext cx="3637439" cy="1728471"/>
            <a:chOff x="2518544" y="3776187"/>
            <a:chExt cx="5576886" cy="24857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5117" y="4898106"/>
              <a:ext cx="5408684" cy="13638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ounded Rectangle 17"/>
            <p:cNvSpPr/>
            <p:nvPr/>
          </p:nvSpPr>
          <p:spPr>
            <a:xfrm>
              <a:off x="2518544" y="3776187"/>
              <a:ext cx="5576886" cy="245030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531" y="2056724"/>
            <a:ext cx="3133725" cy="1200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93" y="3643710"/>
            <a:ext cx="2790825" cy="1076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29" y="4708198"/>
            <a:ext cx="3968536" cy="11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87835" y="1551716"/>
            <a:ext cx="6351135" cy="3311615"/>
            <a:chOff x="1662355" y="1284225"/>
            <a:chExt cx="8761229" cy="4568284"/>
          </a:xfrm>
        </p:grpSpPr>
        <p:grpSp>
          <p:nvGrpSpPr>
            <p:cNvPr id="13" name="Group 12"/>
            <p:cNvGrpSpPr/>
            <p:nvPr/>
          </p:nvGrpSpPr>
          <p:grpSpPr>
            <a:xfrm>
              <a:off x="1662355" y="1637657"/>
              <a:ext cx="8522183" cy="4214852"/>
              <a:chOff x="693254" y="1520092"/>
              <a:chExt cx="8522183" cy="421485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6562" y="1520092"/>
                <a:ext cx="6238875" cy="381781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3254" y="1527047"/>
                <a:ext cx="1247213" cy="4207897"/>
              </a:xfrm>
              <a:prstGeom prst="rect">
                <a:avLst/>
              </a:prstGeom>
            </p:spPr>
          </p:pic>
        </p:grpSp>
        <p:sp>
          <p:nvSpPr>
            <p:cNvPr id="15" name="Rounded Rectangle 14"/>
            <p:cNvSpPr/>
            <p:nvPr/>
          </p:nvSpPr>
          <p:spPr>
            <a:xfrm>
              <a:off x="3634554" y="1284225"/>
              <a:ext cx="6789030" cy="433280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Oval 2"/>
          <p:cNvSpPr/>
          <p:nvPr/>
        </p:nvSpPr>
        <p:spPr>
          <a:xfrm>
            <a:off x="3172593" y="4405211"/>
            <a:ext cx="324437" cy="3515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0" y="1117473"/>
            <a:ext cx="8490295" cy="352697"/>
          </a:xfrm>
          <a:prstGeom prst="rect">
            <a:avLst/>
          </a:prstGeom>
        </p:spPr>
        <p:txBody>
          <a:bodyPr vert="horz" lIns="68573" tIns="34287" rIns="68573" bIns="34287" rtlCol="0" anchor="ctr">
            <a:noAutofit/>
          </a:bodyPr>
          <a:lstStyle>
            <a:lvl1pPr marL="0" indent="0" algn="ctr" defTabSz="912433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b="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684330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0544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596758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2990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09206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418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642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845" indent="-228103" algn="l" defTabSz="91243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sz="2250" b="1" dirty="0">
                <a:latin typeface="Arial" panose="020B0604020202020204" pitchFamily="34" charset="0"/>
                <a:cs typeface="Arial" panose="020B0604020202020204" pitchFamily="34" charset="0"/>
              </a:rPr>
              <a:t>      놀이를 해봅시다!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507" y="789191"/>
            <a:ext cx="1122607" cy="7625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0610" y="4763160"/>
            <a:ext cx="3016413" cy="452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3759806" y="4797402"/>
            <a:ext cx="3238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핸드북 4페이지입니다!</a:t>
            </a:r>
          </a:p>
        </p:txBody>
      </p:sp>
      <p:sp>
        <p:nvSpPr>
          <p:cNvPr id="21" name="Bent Arrow 20"/>
          <p:cNvSpPr/>
          <p:nvPr/>
        </p:nvSpPr>
        <p:spPr>
          <a:xfrm rot="16200000">
            <a:off x="3372032" y="4535942"/>
            <a:ext cx="395976" cy="633371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88769" y="892466"/>
            <a:ext cx="8193088" cy="971550"/>
          </a:xfrm>
        </p:spPr>
        <p:txBody>
          <a:bodyPr>
            <a:normAutofit/>
          </a:bodyPr>
          <a:lstStyle/>
          <a:p>
            <a:pPr algn="l"/>
            <a:r>
              <a:rPr lang="ko-KR" sz="2400" b="1">
                <a:latin typeface="Arial" panose="020B0604020202020204" pitchFamily="34" charset="0"/>
                <a:cs typeface="Arial" panose="020B0604020202020204" pitchFamily="34" charset="0"/>
              </a:rPr>
              <a:t>돌아보기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768" y="1961220"/>
            <a:ext cx="8287001" cy="10733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450"/>
              </a:spcAft>
            </a:pPr>
            <a:r>
              <a:rPr lang="ko-KR" b="1">
                <a:latin typeface="Arial" charset="0"/>
                <a:ea typeface="Arial" charset="0"/>
                <a:cs typeface="Arial" charset="0"/>
              </a:rPr>
              <a:t>오늘 배운 것을 각자 생각해 봅시다...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자녀와 함께 연습해보고 싶은 사회 정서적 기술은 무엇입니까?</a:t>
            </a:r>
          </a:p>
          <a:p>
            <a:pPr marL="6858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ko-KR">
                <a:latin typeface="Arial" panose="020B0604020202020204" pitchFamily="34" charset="0"/>
                <a:cs typeface="Arial" panose="020B0604020202020204" pitchFamily="34" charset="0"/>
              </a:rPr>
              <a:t>이 카드들을 가정이나 그 밖에 이동 중에 어떻게 사용할 계획입니까?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2928" y="3550207"/>
            <a:ext cx="3351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오늘 소감을 </a:t>
            </a:r>
            <a:r>
              <a:rPr lang="ko-K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다른 참석자들과 공유하거나</a:t>
            </a:r>
            <a:r>
              <a:rPr lang="ko-K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오늘 </a:t>
            </a:r>
            <a:r>
              <a:rPr lang="ko-K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내용에 관해 더욱 자세히 알기 </a:t>
            </a:r>
            <a:r>
              <a:rPr 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위하여</a:t>
            </a:r>
            <a:r>
              <a:rPr lang="en-US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자녀의 </a:t>
            </a:r>
            <a:r>
              <a:rPr lang="ko-KR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교사에게 질문하고 </a:t>
            </a:r>
            <a:r>
              <a:rPr 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싶은 </a:t>
            </a:r>
            <a:r>
              <a:rPr lang="ko-K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내용은 없으신가요.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68223" y="3134525"/>
            <a:ext cx="2208134" cy="2163299"/>
            <a:chOff x="1022461" y="3745897"/>
            <a:chExt cx="2371903" cy="23237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81" t="3719" r="6953" b="8279"/>
            <a:stretch/>
          </p:blipFill>
          <p:spPr>
            <a:xfrm>
              <a:off x="1022461" y="3745897"/>
              <a:ext cx="2371903" cy="2323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1161011" y="3841680"/>
              <a:ext cx="2103120" cy="210312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237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2426" y="1121955"/>
            <a:ext cx="8686799" cy="525871"/>
          </a:xfrm>
        </p:spPr>
        <p:txBody>
          <a:bodyPr>
            <a:noAutofit/>
          </a:bodyPr>
          <a:lstStyle/>
          <a:p>
            <a:pPr algn="l"/>
            <a:r>
              <a:rPr lang="ko-KR" sz="2250" b="1">
                <a:latin typeface="Arial" charset="0"/>
                <a:ea typeface="Arial" charset="0"/>
                <a:cs typeface="Arial" charset="0"/>
              </a:rPr>
              <a:t>질문이 있으십니까?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184" y="1489665"/>
            <a:ext cx="4063730" cy="34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424032"/>
            <a:ext cx="5269754" cy="34972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2979712"/>
            <a:ext cx="9144000" cy="352697"/>
          </a:xfrm>
        </p:spPr>
        <p:txBody>
          <a:bodyPr>
            <a:noAutofit/>
          </a:bodyPr>
          <a:lstStyle/>
          <a:p>
            <a:r>
              <a:rPr lang="ko-KR" sz="40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감사합니다!</a:t>
            </a:r>
          </a:p>
        </p:txBody>
      </p:sp>
    </p:spTree>
    <p:extLst>
      <p:ext uri="{BB962C8B-B14F-4D97-AF65-F5344CB8AC3E}">
        <p14:creationId xmlns:p14="http://schemas.microsoft.com/office/powerpoint/2010/main" val="16164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K for All Master">
  <a:themeElements>
    <a:clrScheme name="ParentCorps">
      <a:dk1>
        <a:srgbClr val="580F8B"/>
      </a:dk1>
      <a:lt1>
        <a:srgbClr val="FFFFFF"/>
      </a:lt1>
      <a:dk2>
        <a:srgbClr val="000000"/>
      </a:dk2>
      <a:lt2>
        <a:srgbClr val="000000"/>
      </a:lt2>
      <a:accent1>
        <a:srgbClr val="43B02A"/>
      </a:accent1>
      <a:accent2>
        <a:srgbClr val="F26531"/>
      </a:accent2>
      <a:accent3>
        <a:srgbClr val="00778B"/>
      </a:accent3>
      <a:accent4>
        <a:srgbClr val="FDB912"/>
      </a:accent4>
      <a:accent5>
        <a:srgbClr val="EE532B"/>
      </a:accent5>
      <a:accent6>
        <a:srgbClr val="580F8B"/>
      </a:accent6>
      <a:hlink>
        <a:srgbClr val="580F8B"/>
      </a:hlink>
      <a:folHlink>
        <a:srgbClr val="00778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4A-PPT_Official-Template" id="{07180FE3-9781-0345-98B5-2D186F6A2E94}" vid="{518CA106-910C-E949-B96B-4BDDB68FB8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921</Words>
  <Application>Microsoft Office PowerPoint</Application>
  <PresentationFormat>On-screen Show (4:3)</PresentationFormat>
  <Paragraphs>99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Bradley Hand ITC</vt:lpstr>
      <vt:lpstr>Calibri</vt:lpstr>
      <vt:lpstr>Gill Sans</vt:lpstr>
      <vt:lpstr>Gill Sans Light</vt:lpstr>
      <vt:lpstr>Heiti SC Light</vt:lpstr>
      <vt:lpstr>Wingdings</vt:lpstr>
      <vt:lpstr>Pre-K for All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Barreiro, Francesca</dc:creator>
  <cp:lastModifiedBy>Foster Idalis</cp:lastModifiedBy>
  <cp:revision>81</cp:revision>
  <dcterms:created xsi:type="dcterms:W3CDTF">2017-11-29T15:42:44Z</dcterms:created>
  <dcterms:modified xsi:type="dcterms:W3CDTF">2018-02-23T21:42:19Z</dcterms:modified>
</cp:coreProperties>
</file>