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sldIdLst>
    <p:sldId id="257" r:id="rId2"/>
    <p:sldId id="258" r:id="rId3"/>
    <p:sldId id="259" r:id="rId4"/>
    <p:sldId id="263" r:id="rId5"/>
    <p:sldId id="264" r:id="rId6"/>
    <p:sldId id="260" r:id="rId7"/>
    <p:sldId id="262" r:id="rId8"/>
    <p:sldId id="261" r:id="rId9"/>
  </p:sldIdLst>
  <p:sldSz cx="9144000" cy="6858000" type="screen4x3"/>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ssmore Taylor" initials="PT" lastIdx="8" clrIdx="0">
    <p:extLst/>
  </p:cmAuthor>
  <p:cmAuthor id="2" name="Barreiro, Francesca" initials="BF" lastIdx="1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933" autoAdjust="0"/>
    <p:restoredTop sz="86860" autoAdjust="0"/>
  </p:normalViewPr>
  <p:slideViewPr>
    <p:cSldViewPr snapToGrid="0">
      <p:cViewPr varScale="1">
        <p:scale>
          <a:sx n="93" d="100"/>
          <a:sy n="93" d="100"/>
        </p:scale>
        <p:origin x="1674" y="72"/>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5" d="100"/>
          <a:sy n="85" d="100"/>
        </p:scale>
        <p:origin x="918" y="6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hasCustomPrompt="1"/>
          </p:nvPr>
        </p:nvSpPr>
        <p:spPr>
          <a:xfrm>
            <a:off x="0" y="0"/>
            <a:ext cx="2971800" cy="458788"/>
          </a:xfrm>
          <a:prstGeom prst="rect">
            <a:avLst/>
          </a:prstGeom>
        </p:spPr>
        <p:txBody>
          <a:bodyPr vert="horz" lIns="91440" tIns="45720" rIns="91440" bIns="45720" rtlCol="0"/>
          <a:lstStyle>
            <a:lvl1pPr algn="r">
              <a:defRPr sz="1200"/>
            </a:lvl1pPr>
          </a:lstStyle>
          <a:p>
            <a:endParaRPr lang="en-US"/>
          </a:p>
        </p:txBody>
      </p:sp>
      <p:sp>
        <p:nvSpPr>
          <p:cNvPr id="3" name="Date Placeholder 2"/>
          <p:cNvSpPr>
            <a:spLocks noGrp="1"/>
          </p:cNvSpPr>
          <p:nvPr>
            <p:ph type="dt" idx="1" hasCustomPrompt="1"/>
          </p:nvPr>
        </p:nvSpPr>
        <p:spPr>
          <a:xfrm>
            <a:off x="3884613" y="0"/>
            <a:ext cx="2971800" cy="458788"/>
          </a:xfrm>
          <a:prstGeom prst="rect">
            <a:avLst/>
          </a:prstGeom>
        </p:spPr>
        <p:txBody>
          <a:bodyPr vert="horz" lIns="91440" tIns="45720" rIns="91440" bIns="45720" rtlCol="0"/>
          <a:lstStyle>
            <a:lvl1pPr algn="r">
              <a:defRPr sz="1200"/>
            </a:lvl1pPr>
          </a:lstStyle>
          <a:p>
            <a:fld id="{301F7EDD-8CBE-4126-B0DC-A91BD35F7293}" type="datetimeFigureOut">
              <a:rPr lang="en-US" smtClean="0"/>
              <a:t>2/23/2018</a:t>
            </a:fld>
            <a:endParaRPr lang="en-US"/>
          </a:p>
        </p:txBody>
      </p:sp>
      <p:sp>
        <p:nvSpPr>
          <p:cNvPr id="4" name="Slide Image Placeholder 3"/>
          <p:cNvSpPr>
            <a:spLocks noGrp="1" noRot="1" noChangeAspect="1"/>
          </p:cNvSpPr>
          <p:nvPr>
            <p:ph type="sldImg" idx="2" hasCustomPrompt="1"/>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hasCustomPrompt="1"/>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hasCustomPrompt="1"/>
          </p:nvPr>
        </p:nvSpPr>
        <p:spPr>
          <a:xfrm>
            <a:off x="0" y="8685213"/>
            <a:ext cx="2971800" cy="458787"/>
          </a:xfrm>
          <a:prstGeom prst="rect">
            <a:avLst/>
          </a:prstGeom>
        </p:spPr>
        <p:txBody>
          <a:bodyPr vert="horz" lIns="91440" tIns="45720" rIns="91440" bIns="45720" rtlCol="0" anchor="b"/>
          <a:lstStyle>
            <a:lvl1pPr algn="r">
              <a:defRPr sz="1200"/>
            </a:lvl1pPr>
          </a:lstStyle>
          <a:p>
            <a:endParaRPr lang="en-US"/>
          </a:p>
        </p:txBody>
      </p:sp>
      <p:sp>
        <p:nvSpPr>
          <p:cNvPr id="7" name="Slide Number Placeholder 6"/>
          <p:cNvSpPr>
            <a:spLocks noGrp="1"/>
          </p:cNvSpPr>
          <p:nvPr>
            <p:ph type="sldNum" sz="quarter" idx="5" hasCustomPrompt="1"/>
          </p:nvPr>
        </p:nvSpPr>
        <p:spPr>
          <a:xfrm>
            <a:off x="3884613" y="8685213"/>
            <a:ext cx="2971800" cy="458787"/>
          </a:xfrm>
          <a:prstGeom prst="rect">
            <a:avLst/>
          </a:prstGeom>
        </p:spPr>
        <p:txBody>
          <a:bodyPr vert="horz" lIns="91440" tIns="45720" rIns="91440" bIns="45720" rtlCol="0" anchor="b"/>
          <a:lstStyle>
            <a:lvl1pPr algn="r">
              <a:defRPr sz="1200"/>
            </a:lvl1pPr>
          </a:lstStyle>
          <a:p>
            <a:fld id="{00613459-1643-47F4-B43E-4BEEC161AD6C}" type="slidenum">
              <a:rPr lang="en-US" smtClean="0"/>
              <a:t>‹#›</a:t>
            </a:fld>
            <a:endParaRPr lang="en-US"/>
          </a:p>
        </p:txBody>
      </p:sp>
    </p:spTree>
    <p:extLst>
      <p:ext uri="{BB962C8B-B14F-4D97-AF65-F5344CB8AC3E}">
        <p14:creationId xmlns:p14="http://schemas.microsoft.com/office/powerpoint/2010/main" val="4115307800"/>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tx1"/>
                </a:solidFill>
                <a:latin typeface="+mn-lt"/>
                <a:ea typeface="+mn-ea"/>
                <a:cs typeface="+mn-cs"/>
              </a:rPr>
              <a:t>Welcome/Ice-breaker (5-10 </a:t>
            </a:r>
            <a:r>
              <a:rPr lang="en-us" sz="1200" b="1" i="0" dirty="0" err="1">
                <a:solidFill>
                  <a:schemeClr val="tx1"/>
                </a:solidFill>
                <a:latin typeface="+mn-lt"/>
                <a:ea typeface="+mn-ea"/>
                <a:cs typeface="+mn-cs"/>
              </a:rPr>
              <a:t>mins</a:t>
            </a:r>
            <a:r>
              <a:rPr lang="en-us" sz="1200" b="1" i="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mn-lt"/>
                <a:ea typeface="+mn-ea"/>
                <a:cs typeface="+mn-cs"/>
              </a:rPr>
              <a:t>*Note: This Power</a:t>
            </a:r>
            <a:r>
              <a:rPr lang="en-us" sz="1200" baseline="0" dirty="0">
                <a:solidFill>
                  <a:schemeClr val="tx1"/>
                </a:solidFill>
                <a:latin typeface="+mn-lt"/>
                <a:ea typeface="+mn-ea"/>
                <a:cs typeface="+mn-cs"/>
              </a:rPr>
              <a:t> Point is for an event with adults only. You can find more </a:t>
            </a:r>
            <a:r>
              <a:rPr lang="en-us" sz="1200" baseline="0" dirty="0" smtClean="0">
                <a:solidFill>
                  <a:schemeClr val="tx1"/>
                </a:solidFill>
                <a:latin typeface="+mn-lt"/>
                <a:ea typeface="+mn-ea"/>
                <a:cs typeface="+mn-cs"/>
              </a:rPr>
              <a:t>support </a:t>
            </a:r>
            <a:r>
              <a:rPr lang="en-us" sz="1200" baseline="0" dirty="0">
                <a:solidFill>
                  <a:schemeClr val="tx1"/>
                </a:solidFill>
                <a:latin typeface="+mn-lt"/>
                <a:ea typeface="+mn-ea"/>
                <a:cs typeface="+mn-cs"/>
              </a:rPr>
              <a:t>in your </a:t>
            </a:r>
            <a:r>
              <a:rPr lang="en-us" sz="1200" i="1" baseline="0" dirty="0">
                <a:solidFill>
                  <a:schemeClr val="tx1"/>
                </a:solidFill>
                <a:latin typeface="+mn-lt"/>
                <a:ea typeface="+mn-ea"/>
                <a:cs typeface="+mn-cs"/>
              </a:rPr>
              <a:t>Pre-K Teacher, Leader and Staff Handbook.</a:t>
            </a:r>
          </a:p>
          <a:p>
            <a:pPr algn="l" rtl="0"/>
            <a:endParaRPr lang="en-US" sz="1200" b="0" i="0" u="none" strike="noStrike" kern="1200" baseline="0" dirty="0" smtClean="0">
              <a:solidFill>
                <a:schemeClr val="tx1"/>
              </a:solidFill>
              <a:latin typeface="+mn-lt"/>
              <a:ea typeface="+mn-ea"/>
              <a:cs typeface="+mn-cs"/>
            </a:endParaRPr>
          </a:p>
          <a:p>
            <a:pPr algn="l" rtl="0"/>
            <a:r>
              <a:rPr lang="en-us" sz="1200" b="0" i="0" u="none" strike="noStrike" baseline="0" dirty="0">
                <a:solidFill>
                  <a:schemeClr val="tx1"/>
                </a:solidFill>
                <a:latin typeface="+mn-lt"/>
                <a:ea typeface="+mn-ea"/>
                <a:cs typeface="+mn-cs"/>
              </a:rPr>
              <a:t> Greet families warmly and orient them to the ice-breaker activity.</a:t>
            </a:r>
          </a:p>
          <a:p>
            <a:pPr algn="l" rtl="0"/>
            <a:endParaRPr lang="en-US" sz="1200" b="0" i="0" u="none" strike="noStrike" kern="1200" baseline="0" dirty="0" smtClean="0">
              <a:solidFill>
                <a:schemeClr val="tx1"/>
              </a:solidFill>
              <a:latin typeface="+mn-lt"/>
              <a:ea typeface="+mn-ea"/>
              <a:cs typeface="+mn-cs"/>
            </a:endParaRPr>
          </a:p>
          <a:p>
            <a:pPr algn="l" rtl="0"/>
            <a:r>
              <a:rPr lang="en-us" sz="1200" b="0" i="0" u="none" strike="noStrike" baseline="0" dirty="0">
                <a:solidFill>
                  <a:schemeClr val="tx1"/>
                </a:solidFill>
                <a:latin typeface="+mn-lt"/>
                <a:ea typeface="+mn-ea"/>
                <a:cs typeface="+mn-cs"/>
              </a:rPr>
              <a:t> Encourage participants to move around the room and introduce themselves. Ask them to get to know a little about one another by sharing a response to one (or more) of the prompts on the slide.  </a:t>
            </a:r>
          </a:p>
          <a:p>
            <a:pPr algn="l" rtl="0"/>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baseline="0" dirty="0">
                <a:solidFill>
                  <a:schemeClr val="tx1"/>
                </a:solidFill>
                <a:latin typeface="+mn-lt"/>
                <a:ea typeface="+mn-ea"/>
                <a:cs typeface="+mn-cs"/>
              </a:rPr>
              <a:t>*Have a plan to welcome late-comers and transition them smoothly into the current activity.</a:t>
            </a:r>
          </a:p>
          <a:p>
            <a:pPr algn="l" rtl="0"/>
            <a:endParaRPr lang="en-US" sz="1200" b="0" i="0" u="none" strike="noStrike" kern="1200" baseline="0" dirty="0" smtClean="0">
              <a:solidFill>
                <a:schemeClr val="tx1"/>
              </a:solidFill>
              <a:latin typeface="+mn-lt"/>
              <a:ea typeface="+mn-ea"/>
              <a:cs typeface="+mn-cs"/>
            </a:endParaRPr>
          </a:p>
          <a:p>
            <a:pPr algn="l" rtl="0"/>
            <a:endParaRPr lang="en-US" sz="1200" b="0"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40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b="1" dirty="0"/>
              <a:t>Why is it important? (5-10 </a:t>
            </a:r>
            <a:r>
              <a:rPr lang="en-US" b="1" dirty="0" err="1"/>
              <a:t>mins</a:t>
            </a:r>
            <a:r>
              <a:rPr lang="en-US" b="1" dirty="0"/>
              <a:t>)</a:t>
            </a:r>
          </a:p>
          <a:p>
            <a:pPr algn="l" rtl="0"/>
            <a:endParaRPr lang="en-US" dirty="0"/>
          </a:p>
          <a:p>
            <a:pPr algn="l" rtl="0"/>
            <a:r>
              <a:rPr lang="en-US" dirty="0"/>
              <a:t>Invite families to return to their seats and come back together as a whole group. </a:t>
            </a:r>
          </a:p>
          <a:p>
            <a:pPr algn="l" rtl="0"/>
            <a:endParaRPr lang="en-US" dirty="0"/>
          </a:p>
          <a:p>
            <a:pPr algn="l" rtl="0"/>
            <a:r>
              <a:rPr lang="en-US" i="1" dirty="0"/>
              <a:t>I am so excited to see you all here today! The fact that you have made time to come to your child’s school to learn more about how you can support their development speaks volumes about how dedicated you are to their growth and success. </a:t>
            </a:r>
          </a:p>
          <a:p>
            <a:pPr algn="l" rtl="0"/>
            <a:endParaRPr lang="en-US" i="1" dirty="0"/>
          </a:p>
          <a:p>
            <a:pPr algn="l" rtl="0"/>
            <a:r>
              <a:rPr lang="en-US" i="1" dirty="0"/>
              <a:t>So, we are here to learn about a special resource you will all receive to support  your children’s social and emotional development, or more simply, to help them learn about and respond appropriately to feelings.</a:t>
            </a:r>
          </a:p>
          <a:p>
            <a:pPr algn="l" rtl="0"/>
            <a:endParaRPr lang="en-US" i="1" dirty="0"/>
          </a:p>
          <a:p>
            <a:pPr algn="l" rtl="0"/>
            <a:r>
              <a:rPr lang="en-US" i="1" dirty="0"/>
              <a:t>While academic material can often feel like the focus of school, in Pre-k we are still working on social and emotional skills...and for good reason!...</a:t>
            </a:r>
          </a:p>
          <a:p>
            <a:pPr algn="l" rtl="0"/>
            <a:endParaRPr lang="en-US" dirty="0"/>
          </a:p>
          <a:p>
            <a:pPr algn="l" rtl="0"/>
            <a:r>
              <a:rPr lang="en-US" i="1" dirty="0"/>
              <a:t>Young children at this age are just learning about feelings. It is common for them to yell and shout when they are happy, or to hit and throw things when they are angry.</a:t>
            </a:r>
          </a:p>
          <a:p>
            <a:pPr algn="l" rtl="0"/>
            <a:endParaRPr lang="en-US" i="1" dirty="0"/>
          </a:p>
          <a:p>
            <a:pPr algn="l" rtl="0"/>
            <a:r>
              <a:rPr lang="en-US" i="1" dirty="0"/>
              <a:t>There is very strong evidence that learning to deal with feelings matters, from studies that start when children are very young and follow their progress all the way through high school and adult life.</a:t>
            </a:r>
          </a:p>
          <a:p>
            <a:pPr algn="l" rtl="0"/>
            <a:endParaRPr lang="en-US" i="1" dirty="0"/>
          </a:p>
          <a:p>
            <a:pPr algn="l" rtl="0"/>
            <a:r>
              <a:rPr lang="en-US" dirty="0"/>
              <a:t>Walk through the </a:t>
            </a:r>
            <a:r>
              <a:rPr lang="en-US" u="sng" dirty="0"/>
              <a:t>infographic</a:t>
            </a:r>
            <a:r>
              <a:rPr lang="en-US" dirty="0"/>
              <a:t>: </a:t>
            </a:r>
          </a:p>
          <a:p>
            <a:pPr algn="l" rtl="0"/>
            <a:r>
              <a:rPr lang="en-US" i="1" dirty="0">
                <a:solidFill>
                  <a:srgbClr val="000000"/>
                </a:solidFill>
                <a:latin typeface="Arial" panose="020B0604020202020204" pitchFamily="34" charset="0"/>
              </a:rPr>
              <a:t>Children who learn to manage their feelings: </a:t>
            </a:r>
          </a:p>
          <a:p>
            <a:pPr algn="l" rtl="0"/>
            <a:r>
              <a:rPr lang="en-US" i="1" dirty="0">
                <a:solidFill>
                  <a:srgbClr val="000000"/>
                </a:solidFill>
                <a:latin typeface="Arial" panose="020B0604020202020204" pitchFamily="34" charset="0"/>
              </a:rPr>
              <a:t>- Get along better with family and friends. </a:t>
            </a:r>
          </a:p>
          <a:p>
            <a:pPr algn="l" rtl="0"/>
            <a:r>
              <a:rPr lang="en-US" i="1" dirty="0">
                <a:solidFill>
                  <a:srgbClr val="000000"/>
                </a:solidFill>
                <a:latin typeface="Arial" panose="020B0604020202020204" pitchFamily="34" charset="0"/>
              </a:rPr>
              <a:t>- Have higher self-esteem. </a:t>
            </a:r>
          </a:p>
          <a:p>
            <a:pPr algn="l" rtl="0"/>
            <a:r>
              <a:rPr lang="en-US" i="1" dirty="0">
                <a:solidFill>
                  <a:srgbClr val="000000"/>
                </a:solidFill>
                <a:latin typeface="Arial" panose="020B0604020202020204" pitchFamily="34" charset="0"/>
              </a:rPr>
              <a:t>- Keep trying even when a task is difficult. </a:t>
            </a:r>
          </a:p>
          <a:p>
            <a:pPr algn="l" rtl="0"/>
            <a:r>
              <a:rPr lang="en-US" i="1" dirty="0">
                <a:solidFill>
                  <a:srgbClr val="000000"/>
                </a:solidFill>
                <a:latin typeface="Arial" panose="020B0604020202020204" pitchFamily="34" charset="0"/>
              </a:rPr>
              <a:t>- Are better able to stay focused and engaged in learning. </a:t>
            </a:r>
          </a:p>
          <a:p>
            <a:pPr algn="l" rtl="0"/>
            <a:r>
              <a:rPr lang="en-US" i="1" dirty="0">
                <a:solidFill>
                  <a:srgbClr val="000000"/>
                </a:solidFill>
                <a:latin typeface="Arial" panose="020B0604020202020204" pitchFamily="34" charset="0"/>
              </a:rPr>
              <a:t>Children who have not yet learned to manage their feelings are more likely to: </a:t>
            </a:r>
          </a:p>
          <a:p>
            <a:pPr algn="l" rtl="0"/>
            <a:r>
              <a:rPr lang="en-US" i="1" dirty="0">
                <a:solidFill>
                  <a:srgbClr val="000000"/>
                </a:solidFill>
                <a:latin typeface="Arial" panose="020B0604020202020204" pitchFamily="34" charset="0"/>
              </a:rPr>
              <a:t>- Throw tantrums, hit, or withdraw from others. </a:t>
            </a:r>
          </a:p>
          <a:p>
            <a:pPr algn="l" rtl="0"/>
            <a:r>
              <a:rPr lang="en-US" i="1" dirty="0">
                <a:solidFill>
                  <a:srgbClr val="000000"/>
                </a:solidFill>
                <a:latin typeface="Arial" panose="020B0604020202020204" pitchFamily="34" charset="0"/>
              </a:rPr>
              <a:t>- Get teased, get into fights, get in trouble at school. </a:t>
            </a:r>
          </a:p>
          <a:p>
            <a:pPr algn="l" rtl="0"/>
            <a:r>
              <a:rPr lang="en-US" i="1" dirty="0">
                <a:solidFill>
                  <a:srgbClr val="000000"/>
                </a:solidFill>
                <a:latin typeface="Arial" panose="020B0604020202020204" pitchFamily="34" charset="0"/>
              </a:rPr>
              <a:t>- Have problems with alcohol or drugs as teenagers. </a:t>
            </a:r>
            <a:endParaRPr lang="en-US" i="1" dirty="0"/>
          </a:p>
          <a:p>
            <a:pPr algn="l" rtl="0"/>
            <a:endParaRPr lang="en-US" i="1" dirty="0"/>
          </a:p>
          <a:p>
            <a:pPr algn="l" rtl="0"/>
            <a:r>
              <a:rPr lang="en-US" i="1" dirty="0"/>
              <a:t>Pre-K helps children learn how to manage their feelings.</a:t>
            </a:r>
          </a:p>
          <a:p>
            <a:pPr algn="l" rtl="0"/>
            <a:endParaRPr lang="en-US" i="1" dirty="0"/>
          </a:p>
          <a:p>
            <a:pPr algn="l" rtl="0"/>
            <a:r>
              <a:rPr lang="en-US" i="1" dirty="0"/>
              <a:t>Learning to manage feelings means:</a:t>
            </a:r>
          </a:p>
          <a:p>
            <a:pPr algn="l" rtl="0"/>
            <a:r>
              <a:rPr lang="en-US" i="1" dirty="0"/>
              <a:t>• Learning feeling words, such as happy, sad, and scared.</a:t>
            </a:r>
          </a:p>
          <a:p>
            <a:pPr algn="l" rtl="0"/>
            <a:r>
              <a:rPr lang="en-US" i="1" dirty="0"/>
              <a:t>• Recognizing strong feelings in their minds and bodies.</a:t>
            </a:r>
          </a:p>
          <a:p>
            <a:pPr algn="l" rtl="0"/>
            <a:r>
              <a:rPr lang="en-US" i="1" dirty="0"/>
              <a:t>• Expressing feelings appropriately.</a:t>
            </a:r>
          </a:p>
          <a:p>
            <a:pPr algn="l" rtl="0"/>
            <a:r>
              <a:rPr lang="en-US" i="1" dirty="0"/>
              <a:t>• Finding ways to calm down or feel better, when necessary.</a:t>
            </a:r>
          </a:p>
          <a:p>
            <a:pPr algn="l" rtl="0"/>
            <a:endParaRPr lang="en-US" dirty="0"/>
          </a:p>
          <a:p>
            <a:pPr algn="l" rtl="0"/>
            <a:r>
              <a:rPr lang="en-US" u="sng" dirty="0"/>
              <a:t>Ask:</a:t>
            </a:r>
            <a:r>
              <a:rPr lang="en-US" dirty="0"/>
              <a:t> </a:t>
            </a:r>
            <a:r>
              <a:rPr lang="en-US" i="1" dirty="0"/>
              <a:t>How does this all sound to you? Why do you believe learning these skills is important?</a:t>
            </a:r>
          </a:p>
          <a:p>
            <a:pPr algn="l" rtl="0"/>
            <a:endParaRPr lang="en-US" dirty="0"/>
          </a:p>
          <a:p>
            <a:pPr algn="l" rtl="0"/>
            <a:r>
              <a:rPr lang="en-US" dirty="0"/>
              <a:t>Affirm participants’ responses </a:t>
            </a:r>
            <a:r>
              <a:rPr lang="en-US" i="1" dirty="0"/>
              <a:t>as they share with the group </a:t>
            </a:r>
            <a:r>
              <a:rPr lang="en-US" dirty="0"/>
              <a:t>and thank them for sharing. </a:t>
            </a:r>
          </a:p>
          <a:p>
            <a:pPr algn="l" rtl="0"/>
            <a:endParaRPr lang="en-US" dirty="0"/>
          </a:p>
          <a:p>
            <a:pPr algn="l" rtl="0"/>
            <a:r>
              <a:rPr lang="en-US" i="1" dirty="0"/>
              <a:t>Social and Emotional Development is also one of the major domains in New York State’s Pre-k Foundations for the Common Core, in recognition that that learning about feelings is an essential part of building a foundation for children</a:t>
            </a:r>
          </a:p>
          <a:p>
            <a:pPr algn="l" rtl="0"/>
            <a:r>
              <a:rPr lang="en-US" i="1" dirty="0"/>
              <a:t>to succeed as they move up to kindergarten and beyond.</a:t>
            </a:r>
          </a:p>
          <a:p>
            <a:pPr algn="l" rtl="0"/>
            <a:endParaRPr lang="en-US" b="1" i="1" dirty="0"/>
          </a:p>
          <a:p>
            <a:pPr lvl="0" algn="l" rtl="0">
              <a:defRPr/>
            </a:pPr>
            <a:r>
              <a:rPr lang="en-US" b="1" dirty="0"/>
              <a:t>*HANDOUT AVAILABLE: </a:t>
            </a:r>
            <a:r>
              <a:rPr lang="en-US" dirty="0"/>
              <a:t>Note that this slide can be found on pages 4 &amp; 5 of your Teacher/Leader/Staff Handbook, and can be copied as a handout for families. It is also available to be printed online. </a:t>
            </a:r>
          </a:p>
          <a:p>
            <a:pPr algn="l" rtl="0"/>
            <a:endParaRPr lang="en-US" b="1" i="1" dirty="0"/>
          </a:p>
          <a:p>
            <a:pPr algn="l" rtl="0"/>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7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sz="1200" b="1" dirty="0">
                <a:solidFill>
                  <a:schemeClr val="tx1"/>
                </a:solidFill>
                <a:latin typeface="+mn-lt"/>
                <a:ea typeface="+mn-ea"/>
                <a:cs typeface="+mn-cs"/>
              </a:rPr>
              <a:t>Introduce Handbook and Model (5 </a:t>
            </a:r>
            <a:r>
              <a:rPr lang="en-us" sz="1200" b="1" dirty="0" err="1">
                <a:solidFill>
                  <a:schemeClr val="tx1"/>
                </a:solidFill>
                <a:latin typeface="+mn-lt"/>
                <a:ea typeface="+mn-ea"/>
                <a:cs typeface="+mn-cs"/>
              </a:rPr>
              <a:t>mins</a:t>
            </a:r>
            <a:r>
              <a:rPr lang="en-us" sz="1200" b="1" dirty="0">
                <a:solidFill>
                  <a:schemeClr val="tx1"/>
                </a:solidFill>
                <a:latin typeface="+mn-lt"/>
                <a:ea typeface="+mn-ea"/>
                <a:cs typeface="+mn-cs"/>
              </a:rPr>
              <a:t>)</a:t>
            </a:r>
          </a:p>
          <a:p>
            <a:pPr algn="l" rtl="0"/>
            <a:endParaRPr lang="en-US" sz="1200" kern="1200" dirty="0" smtClean="0">
              <a:solidFill>
                <a:schemeClr val="tx1"/>
              </a:solidFill>
              <a:effectLst/>
              <a:latin typeface="+mn-lt"/>
              <a:ea typeface="+mn-ea"/>
              <a:cs typeface="+mn-cs"/>
            </a:endParaRPr>
          </a:p>
          <a:p>
            <a:pPr marL="171450" indent="-171450" algn="l" rtl="0">
              <a:buFont typeface="Arial" panose="020B0604020202020204" pitchFamily="34" charset="0"/>
              <a:buChar char="•"/>
            </a:pPr>
            <a:r>
              <a:rPr lang="en-us" sz="1200" u="sng" dirty="0">
                <a:solidFill>
                  <a:schemeClr val="tx1"/>
                </a:solidFill>
                <a:latin typeface="+mn-lt"/>
                <a:ea typeface="+mn-ea"/>
                <a:cs typeface="+mn-cs"/>
              </a:rPr>
              <a:t>Show</a:t>
            </a:r>
            <a:r>
              <a:rPr lang="en-us" sz="1200" dirty="0">
                <a:solidFill>
                  <a:schemeClr val="tx1"/>
                </a:solidFill>
                <a:latin typeface="+mn-lt"/>
                <a:ea typeface="+mn-ea"/>
                <a:cs typeface="+mn-cs"/>
              </a:rPr>
              <a:t> families the </a:t>
            </a:r>
            <a:r>
              <a:rPr lang="en-us" sz="1200" i="1" dirty="0">
                <a:solidFill>
                  <a:schemeClr val="tx1"/>
                </a:solidFill>
                <a:latin typeface="+mn-lt"/>
                <a:ea typeface="+mn-ea"/>
                <a:cs typeface="+mn-cs"/>
              </a:rPr>
              <a:t>Fun with Feelings </a:t>
            </a:r>
            <a:r>
              <a:rPr lang="en-us" sz="1200" u="sng" dirty="0">
                <a:solidFill>
                  <a:schemeClr val="tx1"/>
                </a:solidFill>
                <a:latin typeface="+mn-lt"/>
                <a:ea typeface="+mn-ea"/>
                <a:cs typeface="+mn-cs"/>
              </a:rPr>
              <a:t>cards</a:t>
            </a:r>
          </a:p>
          <a:p>
            <a:pPr marL="171450" indent="-171450" algn="l" rtl="0">
              <a:buFont typeface="Arial" panose="020B0604020202020204" pitchFamily="34" charset="0"/>
              <a:buChar char="•"/>
            </a:pPr>
            <a:r>
              <a:rPr lang="en-us" sz="1200" dirty="0">
                <a:solidFill>
                  <a:schemeClr val="tx1"/>
                </a:solidFill>
                <a:latin typeface="+mn-lt"/>
                <a:ea typeface="+mn-ea"/>
                <a:cs typeface="+mn-cs"/>
              </a:rPr>
              <a:t>Show and </a:t>
            </a:r>
            <a:r>
              <a:rPr lang="en-us" sz="1200" u="sng" dirty="0">
                <a:solidFill>
                  <a:schemeClr val="tx1"/>
                </a:solidFill>
                <a:latin typeface="+mn-lt"/>
                <a:ea typeface="+mn-ea"/>
                <a:cs typeface="+mn-cs"/>
              </a:rPr>
              <a:t>explain the two types of cards </a:t>
            </a:r>
            <a:r>
              <a:rPr lang="en-us" sz="1200" dirty="0">
                <a:solidFill>
                  <a:schemeClr val="tx1"/>
                </a:solidFill>
                <a:latin typeface="+mn-lt"/>
                <a:ea typeface="+mn-ea"/>
                <a:cs typeface="+mn-cs"/>
              </a:rPr>
              <a:t>included in the deck:</a:t>
            </a:r>
          </a:p>
          <a:p>
            <a:pPr marL="628650" lvl="1" indent="-171450" algn="l" rtl="0">
              <a:buFont typeface="Arial" panose="020B0604020202020204" pitchFamily="34" charset="0"/>
              <a:buChar char="•"/>
            </a:pPr>
            <a:r>
              <a:rPr lang="en-us" sz="1200" i="1" dirty="0">
                <a:solidFill>
                  <a:schemeClr val="tx1"/>
                </a:solidFill>
                <a:latin typeface="+mn-lt"/>
                <a:ea typeface="+mn-ea"/>
                <a:cs typeface="+mn-cs"/>
              </a:rPr>
              <a:t>orange </a:t>
            </a:r>
            <a:r>
              <a:rPr lang="en-us" sz="1200" b="0" i="1" dirty="0">
                <a:solidFill>
                  <a:schemeClr val="tx1"/>
                </a:solidFill>
                <a:latin typeface="+mn-lt"/>
                <a:ea typeface="+mn-ea"/>
                <a:cs typeface="+mn-cs"/>
              </a:rPr>
              <a:t>“I feel” cards show different feelings”</a:t>
            </a:r>
          </a:p>
          <a:p>
            <a:pPr marL="628650" lvl="1" indent="-171450" algn="l" rtl="0">
              <a:spcAft>
                <a:spcPts val="600"/>
              </a:spcAft>
              <a:buFont typeface="Arial" panose="020B0604020202020204" pitchFamily="34" charset="0"/>
              <a:buChar char="•"/>
            </a:pPr>
            <a:r>
              <a:rPr lang="en-us" sz="1200" b="0" i="1" dirty="0">
                <a:solidFill>
                  <a:schemeClr val="tx1"/>
                </a:solidFill>
                <a:latin typeface="+mn-lt"/>
                <a:ea typeface="+mn-ea"/>
                <a:cs typeface="+mn-cs"/>
              </a:rPr>
              <a:t> purple “I can”</a:t>
            </a:r>
            <a:r>
              <a:rPr lang="en-us" sz="1200" i="1" dirty="0">
                <a:solidFill>
                  <a:schemeClr val="tx1"/>
                </a:solidFill>
                <a:latin typeface="+mn-lt"/>
                <a:ea typeface="+mn-ea"/>
                <a:cs typeface="+mn-cs"/>
              </a:rPr>
              <a:t> cards show different actions you can take to express the feeling, calm down or feel better.”</a:t>
            </a:r>
          </a:p>
          <a:p>
            <a:pPr marL="171450" lvl="0" indent="-171450" algn="l" rtl="0">
              <a:spcAft>
                <a:spcPts val="600"/>
              </a:spcAft>
              <a:buFont typeface="Arial" panose="020B0604020202020204" pitchFamily="34" charset="0"/>
              <a:buChar char="•"/>
            </a:pPr>
            <a:r>
              <a:rPr lang="en-us" sz="1200" b="0" i="1" dirty="0">
                <a:solidFill>
                  <a:schemeClr val="tx1"/>
                </a:solidFill>
                <a:latin typeface="+mn-lt"/>
                <a:ea typeface="+mn-ea"/>
                <a:cs typeface="+mn-cs"/>
              </a:rPr>
              <a:t>At</a:t>
            </a:r>
            <a:r>
              <a:rPr lang="en-us" sz="1200" b="0" i="1" baseline="0" dirty="0">
                <a:solidFill>
                  <a:schemeClr val="tx1"/>
                </a:solidFill>
                <a:latin typeface="+mn-lt"/>
                <a:ea typeface="+mn-ea"/>
                <a:cs typeface="+mn-cs"/>
              </a:rPr>
              <a:t> the bottom of these cards there are little icons: a heart on the feelings cards and a lightbulb on the action cards. The </a:t>
            </a:r>
            <a:r>
              <a:rPr lang="en-us" sz="1200" b="0" i="1" u="sng" baseline="0" dirty="0">
                <a:solidFill>
                  <a:schemeClr val="tx1"/>
                </a:solidFill>
                <a:latin typeface="+mn-lt"/>
                <a:ea typeface="+mn-ea"/>
                <a:cs typeface="+mn-cs"/>
              </a:rPr>
              <a:t>icons match up</a:t>
            </a:r>
            <a:r>
              <a:rPr lang="en-us" sz="1200" b="0" i="1" baseline="0" dirty="0">
                <a:solidFill>
                  <a:schemeClr val="tx1"/>
                </a:solidFill>
                <a:latin typeface="+mn-lt"/>
                <a:ea typeface="+mn-ea"/>
                <a:cs typeface="+mn-cs"/>
              </a:rPr>
              <a:t> together when you connect a feeling to an action.</a:t>
            </a:r>
          </a:p>
          <a:p>
            <a:pPr marL="628650" lvl="1" indent="-171450" algn="l" rtl="0">
              <a:spcAft>
                <a:spcPts val="600"/>
              </a:spcAft>
              <a:buFont typeface="Arial" panose="020B0604020202020204" pitchFamily="34" charset="0"/>
              <a:buChar char="•"/>
            </a:pPr>
            <a:r>
              <a:rPr lang="en-us" sz="1200" b="0" i="0" baseline="0" dirty="0">
                <a:solidFill>
                  <a:schemeClr val="tx1"/>
                </a:solidFill>
                <a:latin typeface="+mn-lt"/>
                <a:ea typeface="+mn-ea"/>
                <a:cs typeface="+mn-cs"/>
              </a:rPr>
              <a:t> Demonstrate how the icons match up at the bottom when you put the cards together.</a:t>
            </a:r>
          </a:p>
          <a:p>
            <a:pPr marL="171450" lvl="0" indent="-171450" algn="l" rtl="0">
              <a:spcAft>
                <a:spcPts val="600"/>
              </a:spcAft>
              <a:buFont typeface="Arial" panose="020B0604020202020204" pitchFamily="34" charset="0"/>
              <a:buChar char="•"/>
            </a:pPr>
            <a:r>
              <a:rPr lang="en-us" sz="1200" b="0" i="1" dirty="0">
                <a:solidFill>
                  <a:schemeClr val="tx1"/>
                </a:solidFill>
                <a:latin typeface="+mn-lt"/>
                <a:ea typeface="+mn-ea"/>
                <a:cs typeface="+mn-cs"/>
              </a:rPr>
              <a:t>The</a:t>
            </a:r>
            <a:r>
              <a:rPr lang="en-us" sz="1200" b="0" i="1" baseline="0" dirty="0">
                <a:solidFill>
                  <a:schemeClr val="tx1"/>
                </a:solidFill>
                <a:latin typeface="+mn-lt"/>
                <a:ea typeface="+mn-ea"/>
                <a:cs typeface="+mn-cs"/>
              </a:rPr>
              <a:t> cards can also be used to build with!</a:t>
            </a:r>
          </a:p>
          <a:p>
            <a:pPr marL="628650" lvl="1" indent="-171450" algn="l" rtl="0">
              <a:spcAft>
                <a:spcPts val="600"/>
              </a:spcAft>
              <a:buFont typeface="Arial" panose="020B0604020202020204" pitchFamily="34" charset="0"/>
              <a:buChar char="•"/>
            </a:pPr>
            <a:r>
              <a:rPr lang="en-us" sz="1200" b="0" dirty="0">
                <a:solidFill>
                  <a:schemeClr val="tx1"/>
                </a:solidFill>
                <a:latin typeface="+mn-lt"/>
                <a:ea typeface="+mn-ea"/>
                <a:cs typeface="+mn-cs"/>
              </a:rPr>
              <a:t> Demonstrate how the cards can be</a:t>
            </a:r>
            <a:r>
              <a:rPr lang="en-us" sz="1200" b="0" baseline="0" dirty="0">
                <a:solidFill>
                  <a:schemeClr val="tx1"/>
                </a:solidFill>
                <a:latin typeface="+mn-lt"/>
                <a:ea typeface="+mn-ea"/>
                <a:cs typeface="+mn-cs"/>
              </a:rPr>
              <a:t> used to build by connecting the slits.  </a:t>
            </a:r>
          </a:p>
          <a:p>
            <a:pPr marL="628650" lvl="1" indent="-171450" algn="l" rtl="0">
              <a:spcAft>
                <a:spcPts val="600"/>
              </a:spcAft>
              <a:buFont typeface="Arial" panose="020B0604020202020204" pitchFamily="34" charset="0"/>
              <a:buChar char="•"/>
            </a:pPr>
            <a:endParaRPr lang="en-US" sz="1200" b="1" kern="1200" dirty="0" smtClean="0">
              <a:solidFill>
                <a:schemeClr val="tx1"/>
              </a:solidFill>
              <a:effectLst/>
              <a:latin typeface="+mn-lt"/>
              <a:ea typeface="+mn-ea"/>
              <a:cs typeface="+mn-cs"/>
            </a:endParaRPr>
          </a:p>
          <a:p>
            <a:pPr marL="457200" lvl="1" indent="0" algn="l" rtl="0">
              <a:spcAft>
                <a:spcPts val="600"/>
              </a:spcAft>
              <a:buFont typeface="Arial" panose="020B0604020202020204" pitchFamily="34" charset="0"/>
              <a:buNone/>
            </a:pPr>
            <a:r>
              <a:rPr lang="en-us" sz="1200" dirty="0">
                <a:solidFill>
                  <a:schemeClr val="tx1"/>
                </a:solidFill>
                <a:latin typeface="+mn-lt"/>
                <a:ea typeface="+mn-ea"/>
                <a:cs typeface="+mn-cs"/>
              </a:rPr>
              <a:t> </a:t>
            </a:r>
          </a:p>
          <a:p>
            <a:pPr algn="l" rtl="0"/>
            <a:r>
              <a:rPr lang="en-us" sz="1200" dirty="0">
                <a:solidFill>
                  <a:schemeClr val="tx1"/>
                </a:solidFill>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3580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lvl="0" algn="l" rtl="0">
              <a:defRPr/>
            </a:pPr>
            <a:r>
              <a:rPr lang="en-US" b="1" dirty="0"/>
              <a:t>Introduce Handbook, Model, &amp; Activity</a:t>
            </a:r>
            <a:r>
              <a:rPr lang="en-US" dirty="0"/>
              <a:t> </a:t>
            </a:r>
            <a:r>
              <a:rPr lang="en-US" b="1" dirty="0"/>
              <a:t>(15-20 </a:t>
            </a:r>
            <a:r>
              <a:rPr lang="en-US" b="1" dirty="0" err="1"/>
              <a:t>mins</a:t>
            </a:r>
            <a:r>
              <a:rPr lang="en-US" b="1" dirty="0"/>
              <a:t>)</a:t>
            </a:r>
          </a:p>
          <a:p>
            <a:pPr lvl="0" algn="l" rtl="0">
              <a:defRPr/>
            </a:pPr>
            <a:r>
              <a:rPr lang="en-US" b="1" dirty="0"/>
              <a:t> </a:t>
            </a:r>
          </a:p>
          <a:p>
            <a:pPr lvl="0" algn="l" rtl="0">
              <a:defRPr/>
            </a:pPr>
            <a:r>
              <a:rPr lang="en-US" dirty="0"/>
              <a:t>Show families the Family Handbook they will receive with their deck.</a:t>
            </a:r>
          </a:p>
          <a:p>
            <a:pPr algn="l" rtl="0"/>
            <a:endParaRPr lang="en-US" dirty="0"/>
          </a:p>
          <a:p>
            <a:pPr marL="171450" indent="-171450" algn="l" rtl="0">
              <a:buFont typeface="Arial" panose="020B0604020202020204" pitchFamily="34" charset="0"/>
              <a:buChar char="•"/>
            </a:pPr>
            <a:r>
              <a:rPr lang="en-US" u="sng" dirty="0"/>
              <a:t>Show</a:t>
            </a:r>
            <a:r>
              <a:rPr lang="en-US" dirty="0"/>
              <a:t> the </a:t>
            </a:r>
            <a:r>
              <a:rPr lang="en-US" u="sng" dirty="0"/>
              <a:t>three sets of instruction pages</a:t>
            </a:r>
            <a:r>
              <a:rPr lang="en-US" dirty="0"/>
              <a:t>.</a:t>
            </a:r>
            <a:endParaRPr lang="en-US" strike="sngStrike" dirty="0"/>
          </a:p>
          <a:p>
            <a:pPr marL="628650" lvl="1" indent="-171450" algn="l" rtl="0">
              <a:buFont typeface="Arial" panose="020B0604020202020204" pitchFamily="34" charset="0"/>
              <a:buChar char="•"/>
            </a:pPr>
            <a:r>
              <a:rPr lang="en-US" i="1" dirty="0"/>
              <a:t>“The </a:t>
            </a:r>
            <a:r>
              <a:rPr lang="en-US" i="1" u="sng" dirty="0"/>
              <a:t>Build, Play, Teach cards </a:t>
            </a:r>
            <a:r>
              <a:rPr lang="en-US" i="1" dirty="0"/>
              <a:t>offer ideas for fun activities to get you started with the cards, but you can make them your own too! As we explore the cards today, I encourage you to think about how these cards would work best for your family.”</a:t>
            </a:r>
            <a:endParaRPr lang="en-US" dirty="0"/>
          </a:p>
          <a:p>
            <a:pPr marL="171450" indent="-171450" algn="l" rtl="0">
              <a:buFont typeface="Arial" panose="020B0604020202020204" pitchFamily="34" charset="0"/>
              <a:buChar char="•"/>
            </a:pPr>
            <a:r>
              <a:rPr lang="en-US" u="sng" dirty="0"/>
              <a:t>Model</a:t>
            </a:r>
            <a:r>
              <a:rPr lang="en-US" dirty="0"/>
              <a:t> how you might use one of the </a:t>
            </a:r>
            <a:r>
              <a:rPr lang="en-US" i="1" dirty="0"/>
              <a:t>Play</a:t>
            </a:r>
            <a:r>
              <a:rPr lang="en-US" dirty="0"/>
              <a:t> ideas from the Family Handbook with a child. </a:t>
            </a:r>
          </a:p>
          <a:p>
            <a:pPr marL="628650" lvl="1" indent="-171450" algn="l" rtl="0">
              <a:buFont typeface="Arial" panose="020B0604020202020204" pitchFamily="34" charset="0"/>
              <a:buChar char="•"/>
            </a:pPr>
            <a:r>
              <a:rPr lang="en-US" dirty="0"/>
              <a:t>For example, read “Make a Face” on the </a:t>
            </a:r>
            <a:r>
              <a:rPr lang="en-US" i="1" dirty="0"/>
              <a:t>Play</a:t>
            </a:r>
            <a:r>
              <a:rPr lang="en-US" dirty="0"/>
              <a:t> page in the handbook (p. 4), hold up an “I feel” card, say the feeling and make the face that goes with it. </a:t>
            </a:r>
          </a:p>
          <a:p>
            <a:pPr marL="628650" lvl="1" indent="-171450" algn="l" rtl="0">
              <a:buFont typeface="Arial" panose="020B0604020202020204" pitchFamily="34" charset="0"/>
              <a:buChar char="•"/>
            </a:pPr>
            <a:endParaRPr lang="en-US" b="1" dirty="0"/>
          </a:p>
          <a:p>
            <a:pPr algn="l" rtl="0"/>
            <a:r>
              <a:rPr lang="en-US" u="sng" dirty="0"/>
              <a:t>Activity</a:t>
            </a:r>
            <a:r>
              <a:rPr lang="en-US" b="1" dirty="0"/>
              <a:t>: </a:t>
            </a:r>
          </a:p>
          <a:p>
            <a:pPr algn="l" rtl="0"/>
            <a:endParaRPr lang="en-US" b="1" dirty="0"/>
          </a:p>
          <a:p>
            <a:pPr algn="l" rtl="0"/>
            <a:r>
              <a:rPr lang="en-US" dirty="0"/>
              <a:t>1. Ask families to split into three groups.</a:t>
            </a:r>
          </a:p>
          <a:p>
            <a:pPr algn="l" rtl="0"/>
            <a:endParaRPr lang="en-US" dirty="0"/>
          </a:p>
          <a:p>
            <a:pPr algn="l" rtl="0"/>
            <a:r>
              <a:rPr lang="en-US" dirty="0"/>
              <a:t>2. Give each group one section of the Hand-book to focus on: Build, Play, or Teach.</a:t>
            </a:r>
          </a:p>
          <a:p>
            <a:pPr algn="l" rtl="0"/>
            <a:endParaRPr lang="en-US" b="1" dirty="0"/>
          </a:p>
          <a:p>
            <a:pPr algn="l" rtl="0"/>
            <a:r>
              <a:rPr lang="en-US" dirty="0"/>
              <a:t>3. Ask each group to pick 1 or 2 ideas from their section and practice using the cards together. </a:t>
            </a:r>
          </a:p>
          <a:p>
            <a:pPr marL="171450" lvl="0" indent="-171450" algn="l" rtl="0">
              <a:buFont typeface="Arial" panose="020B0604020202020204" pitchFamily="34" charset="0"/>
              <a:buChar char="•"/>
              <a:defRPr/>
            </a:pPr>
            <a:r>
              <a:rPr lang="en-US" dirty="0"/>
              <a:t>Ask for a volunteer in each group to read the instructions aloud before they practice using the cards together.</a:t>
            </a:r>
          </a:p>
          <a:p>
            <a:pPr marL="171450" indent="-171450" algn="l" rtl="0">
              <a:buFont typeface="Arial" panose="020B0604020202020204" pitchFamily="34" charset="0"/>
              <a:buChar char="•"/>
            </a:pPr>
            <a:r>
              <a:rPr lang="en-US" dirty="0"/>
              <a:t>Once families are familiar with the cards, encourage them to role play with one person playing the role of a child and the rest of the group as adults. Families could also role play in smaller groups or pairs. </a:t>
            </a:r>
          </a:p>
          <a:p>
            <a:pPr marL="628650" lvl="1" indent="-171450" algn="l" rtl="0">
              <a:buFont typeface="Arial" panose="020B0604020202020204" pitchFamily="34" charset="0"/>
              <a:buChar char="•"/>
            </a:pPr>
            <a:r>
              <a:rPr lang="en-US" dirty="0"/>
              <a:t>It can be helpful for parents to pretend to be their own child so they can anticipate how their child may engage with the cards.</a:t>
            </a:r>
          </a:p>
          <a:p>
            <a:pPr marL="171450" indent="-171450" algn="l" rtl="0">
              <a:buFont typeface="Arial" panose="020B0604020202020204" pitchFamily="34" charset="0"/>
              <a:buChar char="•"/>
            </a:pPr>
            <a:r>
              <a:rPr lang="en-US" dirty="0"/>
              <a:t>Circulate to answer questions and check understanding. Acknowledge participation!</a:t>
            </a:r>
          </a:p>
          <a:p>
            <a:pPr marL="171450" indent="-171450" algn="l" rtl="0">
              <a:buFont typeface="Arial" panose="020B0604020202020204" pitchFamily="34" charset="0"/>
              <a:buChar char="•"/>
            </a:pPr>
            <a:r>
              <a:rPr lang="en-US" dirty="0"/>
              <a:t>Invite families to share about their experience, favorite part, and/or any ideas they had about other ways to use the cards at home or on the go.</a:t>
            </a:r>
          </a:p>
          <a:p>
            <a:pPr lvl="1" algn="l" rtl="0"/>
            <a:r>
              <a:rPr lang="en-US" u="sng" dirty="0"/>
              <a:t>Ask:</a:t>
            </a:r>
            <a:r>
              <a:rPr lang="en-US" dirty="0"/>
              <a:t> </a:t>
            </a:r>
          </a:p>
          <a:p>
            <a:pPr lvl="1" algn="l" rtl="0"/>
            <a:r>
              <a:rPr lang="en-US" i="1" dirty="0"/>
              <a:t>How was that experience for you? </a:t>
            </a:r>
          </a:p>
          <a:p>
            <a:pPr lvl="1" algn="l" rtl="0"/>
            <a:r>
              <a:rPr lang="en-US" i="1" dirty="0"/>
              <a:t>Did it spark any ideas about how you may want to use the cards?</a:t>
            </a:r>
          </a:p>
          <a:p>
            <a:pPr algn="l" rtl="0"/>
            <a:endParaRPr lang="en-US" dirty="0"/>
          </a:p>
          <a:p>
            <a:pPr algn="l" rtl="0"/>
            <a:endParaRPr lang="en-US" dirty="0"/>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56397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sz="1200" b="1" i="0" u="none" strike="noStrike" baseline="0" dirty="0">
                <a:solidFill>
                  <a:schemeClr val="tx1"/>
                </a:solidFill>
                <a:latin typeface="+mn-lt"/>
                <a:ea typeface="+mn-ea"/>
                <a:cs typeface="+mn-cs"/>
              </a:rPr>
              <a:t>Self-Reflection &amp; Goals (5-10 </a:t>
            </a:r>
            <a:r>
              <a:rPr lang="en-us" sz="1200" b="1" i="0" u="none" strike="noStrike" baseline="0" dirty="0" err="1">
                <a:solidFill>
                  <a:schemeClr val="tx1"/>
                </a:solidFill>
                <a:latin typeface="+mn-lt"/>
                <a:ea typeface="+mn-ea"/>
                <a:cs typeface="+mn-cs"/>
              </a:rPr>
              <a:t>mins</a:t>
            </a:r>
            <a:r>
              <a:rPr lang="en-us" sz="1200" b="1" i="0" u="none" strike="noStrike" baseline="0" dirty="0">
                <a:solidFill>
                  <a:schemeClr val="tx1"/>
                </a:solidFill>
                <a:latin typeface="+mn-lt"/>
                <a:ea typeface="+mn-ea"/>
                <a:cs typeface="+mn-cs"/>
              </a:rPr>
              <a:t>)</a:t>
            </a:r>
          </a:p>
          <a:p>
            <a:pPr algn="l" rtl="0"/>
            <a:endParaRPr lang="en-US" sz="1200" b="0" i="0" u="none" strike="noStrike" kern="1200" baseline="0" dirty="0" smtClean="0">
              <a:solidFill>
                <a:schemeClr val="tx1"/>
              </a:solidFill>
              <a:latin typeface="+mn-lt"/>
              <a:ea typeface="+mn-ea"/>
              <a:cs typeface="+mn-cs"/>
            </a:endParaRPr>
          </a:p>
          <a:p>
            <a:pPr algn="l" rtl="0"/>
            <a:r>
              <a:rPr lang="en-us" sz="1200" b="0" i="0" u="none" strike="noStrike" baseline="0" dirty="0">
                <a:solidFill>
                  <a:schemeClr val="tx1"/>
                </a:solidFill>
                <a:latin typeface="+mn-lt"/>
                <a:ea typeface="+mn-ea"/>
                <a:cs typeface="+mn-cs"/>
              </a:rPr>
              <a:t>Invite families to think about or write down a social-emotional skill their child is already successful in and then one goal they have for their child this year. Families may not want to share with the group, but you can invite them to talk with their child’s teacher about this goal:</a:t>
            </a:r>
          </a:p>
          <a:p>
            <a:pPr algn="l" rtl="0"/>
            <a:endParaRPr lang="en-US" sz="1200" b="0" i="0" u="none" strike="noStrike" kern="1200" baseline="0" dirty="0" smtClean="0">
              <a:solidFill>
                <a:schemeClr val="tx1"/>
              </a:solidFill>
              <a:effectLst/>
              <a:latin typeface="+mn-lt"/>
              <a:ea typeface="+mn-ea"/>
              <a:cs typeface="+mn-cs"/>
            </a:endParaRPr>
          </a:p>
          <a:p>
            <a:pPr algn="l" rtl="0"/>
            <a:r>
              <a:rPr lang="en-us" sz="1200" b="0" i="1" u="none" strike="noStrike" baseline="0" dirty="0">
                <a:solidFill>
                  <a:schemeClr val="tx1"/>
                </a:solidFill>
                <a:latin typeface="+mn-lt"/>
                <a:ea typeface="+mn-ea"/>
                <a:cs typeface="+mn-cs"/>
              </a:rPr>
              <a:t>“We talked today about emotions and why it is so important for your children to learn about them. Given what we have learned, </a:t>
            </a:r>
            <a:r>
              <a:rPr lang="en-us" sz="1200" b="0" i="1" u="sng" strike="noStrike" baseline="0" dirty="0">
                <a:solidFill>
                  <a:schemeClr val="tx1"/>
                </a:solidFill>
                <a:latin typeface="+mn-lt"/>
                <a:ea typeface="+mn-ea"/>
                <a:cs typeface="+mn-cs"/>
              </a:rPr>
              <a:t>what social-emotional strengths does your child show already?</a:t>
            </a:r>
            <a:r>
              <a:rPr lang="en-us" sz="1200" b="0" i="1" u="none" strike="noStrike" baseline="0" dirty="0">
                <a:solidFill>
                  <a:schemeClr val="tx1"/>
                </a:solidFill>
                <a:latin typeface="+mn-lt"/>
                <a:ea typeface="+mn-ea"/>
                <a:cs typeface="+mn-cs"/>
              </a:rPr>
              <a:t> Maybe sharing or naming their feelings?”</a:t>
            </a:r>
          </a:p>
          <a:p>
            <a:pPr algn="l" rtl="0"/>
            <a:endParaRPr lang="en-US" sz="1200" b="0" i="0" u="none" strike="noStrike" kern="1200" baseline="0" dirty="0" smtClean="0">
              <a:solidFill>
                <a:schemeClr val="tx1"/>
              </a:solidFill>
              <a:latin typeface="+mn-lt"/>
              <a:ea typeface="+mn-ea"/>
              <a:cs typeface="+mn-cs"/>
            </a:endParaRPr>
          </a:p>
          <a:p>
            <a:pPr algn="l" rtl="0"/>
            <a:r>
              <a:rPr lang="en-us" sz="1200" b="0" i="0" u="none" strike="noStrike" baseline="0" dirty="0">
                <a:solidFill>
                  <a:schemeClr val="tx1"/>
                </a:solidFill>
                <a:latin typeface="+mn-lt"/>
                <a:ea typeface="+mn-ea"/>
                <a:cs typeface="+mn-cs"/>
              </a:rPr>
              <a:t> Provide other examples, as needed.</a:t>
            </a:r>
          </a:p>
          <a:p>
            <a:pPr algn="l" rtl="0"/>
            <a:r>
              <a:rPr lang="en-us" sz="1200" b="0" i="0" u="none" strike="noStrike" baseline="0" dirty="0">
                <a:solidFill>
                  <a:schemeClr val="tx1"/>
                </a:solidFill>
                <a:latin typeface="+mn-lt"/>
                <a:ea typeface="+mn-ea"/>
                <a:cs typeface="+mn-cs"/>
              </a:rPr>
              <a:t>Give families a minute to think or talk quietly at the table.</a:t>
            </a:r>
          </a:p>
          <a:p>
            <a:pPr algn="l" rtl="0"/>
            <a:endParaRPr lang="en-US" sz="1200" b="0" i="1" u="none" strike="noStrike" kern="1200" baseline="0" dirty="0" smtClean="0">
              <a:solidFill>
                <a:schemeClr val="tx1"/>
              </a:solidFill>
              <a:latin typeface="+mn-lt"/>
              <a:ea typeface="+mn-ea"/>
              <a:cs typeface="+mn-cs"/>
            </a:endParaRPr>
          </a:p>
          <a:p>
            <a:pPr algn="l" rtl="0"/>
            <a:r>
              <a:rPr lang="en-us" sz="1200" b="0" i="1" u="none" strike="noStrike" baseline="0" dirty="0">
                <a:solidFill>
                  <a:schemeClr val="tx1"/>
                </a:solidFill>
                <a:latin typeface="+mn-lt"/>
                <a:ea typeface="+mn-ea"/>
                <a:cs typeface="+mn-cs"/>
              </a:rPr>
              <a:t>“Now, think about </a:t>
            </a:r>
            <a:r>
              <a:rPr lang="en-us" sz="1200" b="0" i="1" u="sng" strike="noStrike" baseline="0" dirty="0">
                <a:solidFill>
                  <a:schemeClr val="tx1"/>
                </a:solidFill>
                <a:latin typeface="+mn-lt"/>
                <a:ea typeface="+mn-ea"/>
                <a:cs typeface="+mn-cs"/>
              </a:rPr>
              <a:t>what behaviors you see now </a:t>
            </a:r>
            <a:r>
              <a:rPr lang="en-us" sz="1200" b="0" i="1" u="none" strike="noStrike" baseline="0" dirty="0">
                <a:solidFill>
                  <a:schemeClr val="tx1"/>
                </a:solidFill>
                <a:latin typeface="+mn-lt"/>
                <a:ea typeface="+mn-ea"/>
                <a:cs typeface="+mn-cs"/>
              </a:rPr>
              <a:t>and the </a:t>
            </a:r>
            <a:r>
              <a:rPr lang="en-us" sz="1200" b="0" i="1" u="sng" strike="noStrike" baseline="0" dirty="0">
                <a:solidFill>
                  <a:schemeClr val="tx1"/>
                </a:solidFill>
                <a:latin typeface="+mn-lt"/>
                <a:ea typeface="+mn-ea"/>
                <a:cs typeface="+mn-cs"/>
              </a:rPr>
              <a:t>behaviors you want to see instead</a:t>
            </a:r>
            <a:r>
              <a:rPr lang="en-us" sz="1200" b="0" i="1" u="none" strike="noStrike" baseline="0" dirty="0">
                <a:solidFill>
                  <a:schemeClr val="tx1"/>
                </a:solidFill>
                <a:latin typeface="+mn-lt"/>
                <a:ea typeface="+mn-ea"/>
                <a:cs typeface="+mn-cs"/>
              </a:rPr>
              <a:t>. What is </a:t>
            </a:r>
            <a:r>
              <a:rPr lang="en-us" sz="1200" b="0" i="1" u="sng" strike="noStrike" baseline="0" dirty="0">
                <a:solidFill>
                  <a:schemeClr val="tx1"/>
                </a:solidFill>
                <a:latin typeface="+mn-lt"/>
                <a:ea typeface="+mn-ea"/>
                <a:cs typeface="+mn-cs"/>
              </a:rPr>
              <a:t>a goal you have for your child this year</a:t>
            </a:r>
            <a:r>
              <a:rPr lang="en-us" sz="1200" b="0" i="1" u="none" strike="noStrike" baseline="0" dirty="0">
                <a:solidFill>
                  <a:schemeClr val="tx1"/>
                </a:solidFill>
                <a:latin typeface="+mn-lt"/>
                <a:ea typeface="+mn-ea"/>
                <a:cs typeface="+mn-cs"/>
              </a:rPr>
              <a:t>? For example, my daughter gets so frustrated when she’s drawing. She rips her paper. I want her to keep trying and feel proud of what she can do. That is my goal.”</a:t>
            </a:r>
          </a:p>
          <a:p>
            <a:pPr algn="l" rtl="0"/>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sng" strike="noStrike" baseline="0" dirty="0">
                <a:solidFill>
                  <a:schemeClr val="tx1"/>
                </a:solidFill>
                <a:latin typeface="+mn-lt"/>
                <a:ea typeface="+mn-ea"/>
                <a:cs typeface="+mn-cs"/>
              </a:rPr>
              <a:t>Ask</a:t>
            </a:r>
            <a:r>
              <a:rPr lang="en-us" sz="1200" b="0" i="0" u="none" strike="noStrike" baseline="0" dirty="0">
                <a:solidFill>
                  <a:schemeClr val="tx1"/>
                </a:solidFill>
                <a:latin typeface="+mn-lt"/>
                <a:ea typeface="+mn-ea"/>
                <a:cs typeface="+mn-cs"/>
              </a:rPr>
              <a:t> if anyone would like to share one of their goals and/or ideas for using the cards at home with their children. You might refer back to ideas shared after the activity, add ideas, pull from the instruction cards and/or brainstorm together new ways to use the cards for particular goals.</a:t>
            </a:r>
          </a:p>
          <a:p>
            <a:pPr algn="l" rtl="0"/>
            <a:endParaRPr lang="en-US" sz="1200" b="0" i="0" u="none" strike="noStrike" kern="1200" baseline="0" dirty="0" smtClean="0">
              <a:solidFill>
                <a:schemeClr val="tx1"/>
              </a:solidFill>
              <a:latin typeface="+mn-lt"/>
              <a:ea typeface="+mn-ea"/>
              <a:cs typeface="+mn-cs"/>
            </a:endParaRPr>
          </a:p>
          <a:p>
            <a:pPr algn="l" rtl="0"/>
            <a:r>
              <a:rPr lang="en-us" b="0" dirty="0"/>
              <a:t>After</a:t>
            </a:r>
            <a:r>
              <a:rPr lang="en-us" b="0" baseline="0" dirty="0"/>
              <a:t> some participants have shared out, </a:t>
            </a:r>
            <a:r>
              <a:rPr lang="en-us" b="0" u="sng" baseline="0" dirty="0"/>
              <a:t>encourage everyone to connect with their child’s teacher </a:t>
            </a:r>
            <a:r>
              <a:rPr lang="en-us" b="0" baseline="0" dirty="0"/>
              <a:t>about Social Emotional Learning:</a:t>
            </a:r>
          </a:p>
          <a:p>
            <a:pPr algn="l" rtl="0"/>
            <a:endParaRPr lang="en-US" sz="1200" b="0" i="0" u="none" strike="noStrike" kern="1200" baseline="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u="none" strike="noStrike" baseline="0" dirty="0">
                <a:solidFill>
                  <a:schemeClr val="tx1"/>
                </a:solidFill>
                <a:latin typeface="+mn-lt"/>
                <a:ea typeface="+mn-ea"/>
                <a:cs typeface="+mn-cs"/>
              </a:rPr>
              <a:t>“</a:t>
            </a:r>
            <a:r>
              <a:rPr lang="en-us" sz="1200" b="0" i="1" dirty="0">
                <a:solidFill>
                  <a:schemeClr val="accent1">
                    <a:lumMod val="75000"/>
                  </a:schemeClr>
                </a:solidFill>
              </a:rPr>
              <a:t>If you are interested, consider sharing your goals, reflections, or any questions with your child’s teachers to learn more about your child’s Social Emotional Learning.</a:t>
            </a:r>
            <a:r>
              <a:rPr lang="en-us" sz="1200" b="0" i="1" dirty="0">
                <a:solidFill>
                  <a:schemeClr val="tx1"/>
                </a:solidFill>
                <a:latin typeface="+mn-lt"/>
                <a:ea typeface="+mn-ea"/>
                <a:cs typeface="+mn-cs"/>
              </a:rPr>
              <a:t>”</a:t>
            </a:r>
          </a:p>
          <a:p>
            <a:pPr algn="l" rtl="0"/>
            <a:endParaRPr lang="en-US" sz="1200" b="1" i="0" u="none" strike="noStrike"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1" eaLnBrk="1" fontAlgn="auto" latinLnBrk="0" hangingPunct="1">
              <a:lnSpc>
                <a:spcPct val="100000"/>
              </a:lnSpc>
              <a:spcBef>
                <a:spcPts val="0"/>
              </a:spcBef>
              <a:spcAft>
                <a:spcPts val="0"/>
              </a:spcAft>
              <a:buClrTx/>
              <a:buSzTx/>
              <a:buFontTx/>
              <a:buNone/>
              <a:tabLst/>
              <a:defRPr/>
            </a:pPr>
            <a:fld id="{D0373465-EB41-41E1-9632-FC7855FEE0F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24894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b="0" i="1" dirty="0"/>
              <a:t>Do you have any lingering</a:t>
            </a:r>
            <a:r>
              <a:rPr lang="en-us" b="0" i="1" baseline="0" dirty="0"/>
              <a:t> questions right now?</a:t>
            </a:r>
          </a:p>
        </p:txBody>
      </p:sp>
      <p:sp>
        <p:nvSpPr>
          <p:cNvPr id="4" name="Slide Number Placeholder 3"/>
          <p:cNvSpPr>
            <a:spLocks noGrp="1"/>
          </p:cNvSpPr>
          <p:nvPr>
            <p:ph type="sldNum" sz="quarter" idx="10"/>
          </p:nvPr>
        </p:nvSpPr>
        <p:spPr/>
        <p:txBody>
          <a:bodyPr/>
          <a:lstStyle/>
          <a:p>
            <a:fld id="{D0373465-EB41-41E1-9632-FC7855FEE0F8}" type="slidenum">
              <a:rPr lang="en-US" smtClean="0"/>
              <a:t>6</a:t>
            </a:fld>
            <a:endParaRPr lang="en-US" smtClean="0"/>
          </a:p>
        </p:txBody>
      </p:sp>
    </p:spTree>
    <p:extLst>
      <p:ext uri="{BB962C8B-B14F-4D97-AF65-F5344CB8AC3E}">
        <p14:creationId xmlns:p14="http://schemas.microsoft.com/office/powerpoint/2010/main" val="23430346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dirty="0">
                <a:solidFill>
                  <a:schemeClr val="accent1">
                    <a:lumMod val="75000"/>
                  </a:schemeClr>
                </a:solidFill>
              </a:rPr>
              <a:t>General Reflection (5 </a:t>
            </a:r>
            <a:r>
              <a:rPr lang="en-us" sz="1200" b="1" i="0" dirty="0" err="1">
                <a:solidFill>
                  <a:schemeClr val="accent1">
                    <a:lumMod val="75000"/>
                  </a:schemeClr>
                </a:solidFill>
              </a:rPr>
              <a:t>mins</a:t>
            </a:r>
            <a:r>
              <a:rPr lang="en-us" sz="1200" b="1" i="0" dirty="0">
                <a:solidFill>
                  <a:schemeClr val="accent1">
                    <a:lumMod val="75000"/>
                  </a:schemeClr>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1" dirty="0" smtClean="0">
              <a:solidFill>
                <a:schemeClr val="accent1">
                  <a:lumMod val="7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dirty="0">
                <a:solidFill>
                  <a:schemeClr val="accent1">
                    <a:lumMod val="75000"/>
                  </a:schemeClr>
                </a:solidFill>
              </a:rPr>
              <a:t>Before we go, </a:t>
            </a:r>
            <a:r>
              <a:rPr lang="en-us" sz="1200" b="0" i="1" dirty="0">
                <a:solidFill>
                  <a:schemeClr val="accent3"/>
                </a:solidFill>
                <a:latin typeface="Arial" panose="020B0604020202020204" pitchFamily="34" charset="0"/>
                <a:cs typeface="Arial" panose="020B0604020202020204" pitchFamily="34" charset="0"/>
              </a:rPr>
              <a:t>What is one thought you are leaving with today?</a:t>
            </a:r>
          </a:p>
          <a:p>
            <a:pPr algn="l" rtl="0"/>
            <a:endParaRPr lang="en-US" sz="1200" b="0" i="0" dirty="0" smtClean="0">
              <a:solidFill>
                <a:schemeClr val="accent1">
                  <a:lumMod val="75000"/>
                </a:schemeClr>
              </a:solidFill>
            </a:endParaRPr>
          </a:p>
          <a:p>
            <a:pPr algn="l" rtl="0"/>
            <a:r>
              <a:rPr lang="en-us" sz="1200" b="0" i="0" dirty="0">
                <a:solidFill>
                  <a:schemeClr val="accent1">
                    <a:lumMod val="75000"/>
                  </a:schemeClr>
                </a:solidFill>
              </a:rPr>
              <a:t>Affirm and</a:t>
            </a:r>
            <a:r>
              <a:rPr lang="en-us" sz="1200" b="0" i="0" baseline="0" dirty="0">
                <a:solidFill>
                  <a:schemeClr val="accent1">
                    <a:lumMod val="75000"/>
                  </a:schemeClr>
                </a:solidFill>
              </a:rPr>
              <a:t> thank families for sharing.</a:t>
            </a:r>
          </a:p>
        </p:txBody>
      </p:sp>
      <p:sp>
        <p:nvSpPr>
          <p:cNvPr id="4" name="Slide Number Placeholder 3"/>
          <p:cNvSpPr>
            <a:spLocks noGrp="1"/>
          </p:cNvSpPr>
          <p:nvPr>
            <p:ph type="sldNum" sz="quarter" idx="10"/>
          </p:nvPr>
        </p:nvSpPr>
        <p:spPr/>
        <p:txBody>
          <a:bodyPr/>
          <a:lstStyle/>
          <a:p>
            <a:fld id="{D0373465-EB41-41E1-9632-FC7855FEE0F8}" type="slidenum">
              <a:rPr lang="en-US" smtClean="0"/>
              <a:t>7</a:t>
            </a:fld>
            <a:endParaRPr lang="en-US" smtClean="0"/>
          </a:p>
        </p:txBody>
      </p:sp>
    </p:spTree>
    <p:extLst>
      <p:ext uri="{BB962C8B-B14F-4D97-AF65-F5344CB8AC3E}">
        <p14:creationId xmlns:p14="http://schemas.microsoft.com/office/powerpoint/2010/main" val="1545089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lgn="l" rtl="0"/>
            <a:r>
              <a:rPr lang="en-us" sz="1200" dirty="0">
                <a:solidFill>
                  <a:schemeClr val="tx1"/>
                </a:solidFill>
                <a:latin typeface="+mn-lt"/>
                <a:ea typeface="+mn-ea"/>
                <a:cs typeface="+mn-cs"/>
              </a:rPr>
              <a:t>• Thank families for attendance and participation.</a:t>
            </a:r>
          </a:p>
          <a:p>
            <a:pPr algn="l" rtl="0"/>
            <a:endParaRPr lang="en-US" sz="1200" kern="1200" dirty="0" smtClean="0">
              <a:solidFill>
                <a:schemeClr val="tx1"/>
              </a:solidFill>
              <a:effectLst/>
              <a:latin typeface="+mn-lt"/>
              <a:ea typeface="+mn-ea"/>
              <a:cs typeface="+mn-cs"/>
            </a:endParaRPr>
          </a:p>
          <a:p>
            <a:pPr algn="l" rtl="0"/>
            <a:r>
              <a:rPr lang="en-us" sz="1200" dirty="0">
                <a:solidFill>
                  <a:schemeClr val="tx1"/>
                </a:solidFill>
                <a:latin typeface="+mn-lt"/>
                <a:ea typeface="+mn-ea"/>
                <a:cs typeface="+mn-cs"/>
              </a:rPr>
              <a:t>• If possible, make yourself available for brief one-on-one interactions with families as they leave.</a:t>
            </a:r>
          </a:p>
          <a:p>
            <a:pPr algn="l" rtl="0"/>
            <a:endParaRPr lang="en-US" dirty="0"/>
          </a:p>
        </p:txBody>
      </p:sp>
      <p:sp>
        <p:nvSpPr>
          <p:cNvPr id="4" name="Slide Number Placeholder 3"/>
          <p:cNvSpPr>
            <a:spLocks noGrp="1"/>
          </p:cNvSpPr>
          <p:nvPr>
            <p:ph type="sldNum" sz="quarter" idx="10"/>
          </p:nvPr>
        </p:nvSpPr>
        <p:spPr/>
        <p:txBody>
          <a:bodyPr/>
          <a:lstStyle/>
          <a:p>
            <a:fld id="{D0373465-EB41-41E1-9632-FC7855FEE0F8}" type="slidenum">
              <a:rPr lang="en-US" smtClean="0"/>
              <a:t>8</a:t>
            </a:fld>
            <a:endParaRPr lang="en-US" smtClean="0"/>
          </a:p>
        </p:txBody>
      </p:sp>
    </p:spTree>
    <p:extLst>
      <p:ext uri="{BB962C8B-B14F-4D97-AF65-F5344CB8AC3E}">
        <p14:creationId xmlns:p14="http://schemas.microsoft.com/office/powerpoint/2010/main" val="854758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4" Type="http://schemas.openxmlformats.org/officeDocument/2006/relationships/image" Target="../media/image2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Master" Target="../slideMasters/slideMaster1.xml"/><Relationship Id="rId4" Type="http://schemas.openxmlformats.org/officeDocument/2006/relationships/image" Target="../media/image28.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Master" Target="../slideMasters/slideMaster1.xml"/><Relationship Id="rId4" Type="http://schemas.openxmlformats.org/officeDocument/2006/relationships/image" Target="../media/image31.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PK4A_Title Slide 0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r">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a:prstGeom prst="rect">
            <a:avLst/>
          </a:prstGeom>
        </p:spPr>
        <p:txBody>
          <a:bodyPr/>
          <a:lstStyle>
            <a:lvl1pPr marL="0" indent="0" algn="r">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spTree>
    <p:extLst>
      <p:ext uri="{BB962C8B-B14F-4D97-AF65-F5344CB8AC3E}">
        <p14:creationId xmlns:p14="http://schemas.microsoft.com/office/powerpoint/2010/main" val="7383156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PK4A_Section Break_Orang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9" name="Imagen 1" descr="circulo 2.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129051" y="3174624"/>
            <a:ext cx="820596" cy="817134"/>
          </a:xfrm>
          <a:prstGeom prst="rect">
            <a:avLst/>
          </a:prstGeom>
        </p:spPr>
      </p:pic>
      <p:pic>
        <p:nvPicPr>
          <p:cNvPr id="10" name="Imagen 2" descr="circ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81544" y="2511377"/>
            <a:ext cx="820596" cy="817134"/>
          </a:xfrm>
          <a:prstGeom prst="rect">
            <a:avLst/>
          </a:prstGeom>
        </p:spPr>
      </p:pic>
    </p:spTree>
    <p:extLst>
      <p:ext uri="{BB962C8B-B14F-4D97-AF65-F5344CB8AC3E}">
        <p14:creationId xmlns:p14="http://schemas.microsoft.com/office/powerpoint/2010/main" val="12266724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PK4A_Section Break_Blue">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6" name="Imagen 6"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469" y="3015861"/>
            <a:ext cx="820596" cy="817134"/>
          </a:xfrm>
          <a:prstGeom prst="rect">
            <a:avLst/>
          </a:prstGeom>
        </p:spPr>
      </p:pic>
      <p:pic>
        <p:nvPicPr>
          <p:cNvPr id="7" name="Imagen 10"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277935" y="3015861"/>
            <a:ext cx="820596" cy="817134"/>
          </a:xfrm>
          <a:prstGeom prst="rect">
            <a:avLst/>
          </a:prstGeom>
        </p:spPr>
      </p:pic>
    </p:spTree>
    <p:extLst>
      <p:ext uri="{BB962C8B-B14F-4D97-AF65-F5344CB8AC3E}">
        <p14:creationId xmlns:p14="http://schemas.microsoft.com/office/powerpoint/2010/main" val="1525696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PK4A_Section Break_Green">
    <p:spTree>
      <p:nvGrpSpPr>
        <p:cNvPr id="1" name=""/>
        <p:cNvGrpSpPr/>
        <p:nvPr/>
      </p:nvGrpSpPr>
      <p:grpSpPr>
        <a:xfrm>
          <a:off x="0" y="0"/>
          <a:ext cx="0" cy="0"/>
          <a:chOff x="0" y="0"/>
          <a:chExt cx="0" cy="0"/>
        </a:xfrm>
      </p:grpSpPr>
      <p:sp>
        <p:nvSpPr>
          <p:cNvPr id="3" name="Rectangle 2"/>
          <p:cNvSpPr/>
          <p:nvPr userDrawn="1"/>
        </p:nvSpPr>
        <p:spPr>
          <a:xfrm>
            <a:off x="1" y="43"/>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8" name="Imagen 7"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55767" y="2391830"/>
            <a:ext cx="820596" cy="817134"/>
          </a:xfrm>
          <a:prstGeom prst="rect">
            <a:avLst/>
          </a:prstGeom>
        </p:spPr>
      </p:pic>
      <p:pic>
        <p:nvPicPr>
          <p:cNvPr id="9"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a:off x="7867637" y="3424428"/>
            <a:ext cx="820596" cy="817134"/>
          </a:xfrm>
          <a:prstGeom prst="rect">
            <a:avLst/>
          </a:prstGeom>
        </p:spPr>
      </p:pic>
    </p:spTree>
    <p:extLst>
      <p:ext uri="{BB962C8B-B14F-4D97-AF65-F5344CB8AC3E}">
        <p14:creationId xmlns:p14="http://schemas.microsoft.com/office/powerpoint/2010/main" val="601529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mtClean="0"/>
              <a:t>Click to edit Master title style</a:t>
            </a:r>
            <a:endParaRPr lang="en-US"/>
          </a:p>
        </p:txBody>
      </p:sp>
      <p:sp>
        <p:nvSpPr>
          <p:cNvPr id="3" name="Content Placeholder 2"/>
          <p:cNvSpPr>
            <a:spLocks noGrp="1"/>
          </p:cNvSpPr>
          <p:nvPr>
            <p:ph idx="1" hasCustomPrompt="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857281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3888" y="1709745"/>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hasCustomPrompt="1"/>
          </p:nvPr>
        </p:nvSpPr>
        <p:spPr>
          <a:xfrm>
            <a:off x="623888" y="4589511"/>
            <a:ext cx="7886700" cy="1500187"/>
          </a:xfrm>
        </p:spPr>
        <p:txBody>
          <a:bodyPr/>
          <a:lstStyle>
            <a:lvl1pPr marL="0" indent="0">
              <a:buNone/>
              <a:defRPr sz="1800">
                <a:solidFill>
                  <a:schemeClr val="tx1">
                    <a:tint val="75000"/>
                  </a:schemeClr>
                </a:solidFill>
              </a:defRPr>
            </a:lvl1pPr>
            <a:lvl2pPr marL="342155" indent="0">
              <a:buNone/>
              <a:defRPr sz="1500">
                <a:solidFill>
                  <a:schemeClr val="tx1">
                    <a:tint val="75000"/>
                  </a:schemeClr>
                </a:solidFill>
              </a:defRPr>
            </a:lvl2pPr>
            <a:lvl3pPr marL="684325" indent="0">
              <a:buNone/>
              <a:defRPr sz="1350">
                <a:solidFill>
                  <a:schemeClr val="tx1">
                    <a:tint val="75000"/>
                  </a:schemeClr>
                </a:solidFill>
              </a:defRPr>
            </a:lvl3pPr>
            <a:lvl4pPr marL="1026495" indent="0">
              <a:buNone/>
              <a:defRPr sz="1200">
                <a:solidFill>
                  <a:schemeClr val="tx1">
                    <a:tint val="75000"/>
                  </a:schemeClr>
                </a:solidFill>
              </a:defRPr>
            </a:lvl4pPr>
            <a:lvl5pPr marL="1368656" indent="0">
              <a:buNone/>
              <a:defRPr sz="1200">
                <a:solidFill>
                  <a:schemeClr val="tx1">
                    <a:tint val="75000"/>
                  </a:schemeClr>
                </a:solidFill>
              </a:defRPr>
            </a:lvl5pPr>
            <a:lvl6pPr marL="1710815" indent="0">
              <a:buNone/>
              <a:defRPr sz="1200">
                <a:solidFill>
                  <a:schemeClr val="tx1">
                    <a:tint val="75000"/>
                  </a:schemeClr>
                </a:solidFill>
              </a:defRPr>
            </a:lvl6pPr>
            <a:lvl7pPr marL="2052986" indent="0">
              <a:buNone/>
              <a:defRPr sz="1200">
                <a:solidFill>
                  <a:schemeClr val="tx1">
                    <a:tint val="75000"/>
                  </a:schemeClr>
                </a:solidFill>
              </a:defRPr>
            </a:lvl7pPr>
            <a:lvl8pPr marL="2395147" indent="0">
              <a:buNone/>
              <a:defRPr sz="1200">
                <a:solidFill>
                  <a:schemeClr val="tx1">
                    <a:tint val="75000"/>
                  </a:schemeClr>
                </a:solidFill>
              </a:defRPr>
            </a:lvl8pPr>
            <a:lvl9pPr marL="273731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5" name="Footer Placeholder 4"/>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6" name="Slide Number Placeholder 5"/>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584393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smtClean="0"/>
              <a:t>Click to edit Master title style</a:t>
            </a:r>
            <a:endParaRPr lang="en-US"/>
          </a:p>
        </p:txBody>
      </p:sp>
      <p:sp>
        <p:nvSpPr>
          <p:cNvPr id="3" name="Content Placeholder 2"/>
          <p:cNvSpPr>
            <a:spLocks noGrp="1"/>
          </p:cNvSpPr>
          <p:nvPr>
            <p:ph sz="half" idx="1" hasCustomPrompt="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hasCustomPrompt="1"/>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37682140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73"/>
            <a:ext cx="7886700" cy="1325563"/>
          </a:xfrm>
        </p:spPr>
        <p:txBody>
          <a:bodyPr/>
          <a:lstStyle/>
          <a:p>
            <a:r>
              <a:rPr lang="en-US" smtClean="0"/>
              <a:t>Click to edit Master title style</a:t>
            </a:r>
            <a:endParaRPr lang="en-US"/>
          </a:p>
        </p:txBody>
      </p:sp>
      <p:sp>
        <p:nvSpPr>
          <p:cNvPr id="3" name="Text Placeholder 2"/>
          <p:cNvSpPr>
            <a:spLocks noGrp="1"/>
          </p:cNvSpPr>
          <p:nvPr>
            <p:ph type="body" idx="1" hasCustomPrompt="1"/>
          </p:nvPr>
        </p:nvSpPr>
        <p:spPr>
          <a:xfrm>
            <a:off x="630239" y="1681163"/>
            <a:ext cx="3868737"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4" name="Content Placeholder 3"/>
          <p:cNvSpPr>
            <a:spLocks noGrp="1"/>
          </p:cNvSpPr>
          <p:nvPr>
            <p:ph sz="half" idx="2" hasCustomPrompt="1"/>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4629150" y="1681163"/>
            <a:ext cx="3887788" cy="823912"/>
          </a:xfrm>
        </p:spPr>
        <p:txBody>
          <a:bodyPr anchor="b"/>
          <a:lstStyle>
            <a:lvl1pPr marL="0" indent="0">
              <a:buNone/>
              <a:defRPr sz="1800" b="1"/>
            </a:lvl1pPr>
            <a:lvl2pPr marL="342155" indent="0">
              <a:buNone/>
              <a:defRPr sz="1500" b="1"/>
            </a:lvl2pPr>
            <a:lvl3pPr marL="684325" indent="0">
              <a:buNone/>
              <a:defRPr sz="1350" b="1"/>
            </a:lvl3pPr>
            <a:lvl4pPr marL="1026495" indent="0">
              <a:buNone/>
              <a:defRPr sz="1200" b="1"/>
            </a:lvl4pPr>
            <a:lvl5pPr marL="1368656" indent="0">
              <a:buNone/>
              <a:defRPr sz="1200" b="1"/>
            </a:lvl5pPr>
            <a:lvl6pPr marL="1710815" indent="0">
              <a:buNone/>
              <a:defRPr sz="1200" b="1"/>
            </a:lvl6pPr>
            <a:lvl7pPr marL="2052986" indent="0">
              <a:buNone/>
              <a:defRPr sz="1200" b="1"/>
            </a:lvl7pPr>
            <a:lvl8pPr marL="2395147" indent="0">
              <a:buNone/>
              <a:defRPr sz="1200" b="1"/>
            </a:lvl8pPr>
            <a:lvl9pPr marL="2737310" indent="0">
              <a:buNone/>
              <a:defRPr sz="1200" b="1"/>
            </a:lvl9pPr>
          </a:lstStyle>
          <a:p>
            <a:pPr lvl="0"/>
            <a:r>
              <a:rPr lang="en-US" smtClean="0"/>
              <a:t>Click to edit Master text styles</a:t>
            </a:r>
          </a:p>
        </p:txBody>
      </p:sp>
      <p:sp>
        <p:nvSpPr>
          <p:cNvPr id="6" name="Content Placeholder 5"/>
          <p:cNvSpPr>
            <a:spLocks noGrp="1"/>
          </p:cNvSpPr>
          <p:nvPr>
            <p:ph sz="quarter" idx="4" hasCustomPrompt="1"/>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8" name="Footer Placeholder 7"/>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9" name="Slide Number Placeholder 8"/>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4887036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3" name="Footer Placeholder 2"/>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4" name="Slide Number Placeholder 3"/>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212021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83" y="457200"/>
            <a:ext cx="2949575"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hasCustomPrompt="1"/>
          </p:nvPr>
        </p:nvSpPr>
        <p:spPr>
          <a:xfrm>
            <a:off x="3887788" y="987431"/>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hasCustomPrompt="1"/>
          </p:nvPr>
        </p:nvSpPr>
        <p:spPr>
          <a:xfrm>
            <a:off x="630283" y="2057400"/>
            <a:ext cx="2949575" cy="3811588"/>
          </a:xfrm>
        </p:spPr>
        <p:txBody>
          <a:bodyPr/>
          <a:lstStyle>
            <a:lvl1pPr marL="0" indent="0">
              <a:buNone/>
              <a:defRPr sz="1200"/>
            </a:lvl1pPr>
            <a:lvl2pPr marL="342155" indent="0">
              <a:buNone/>
              <a:defRPr sz="1050"/>
            </a:lvl2pPr>
            <a:lvl3pPr marL="684325" indent="0">
              <a:buNone/>
              <a:defRPr sz="900"/>
            </a:lvl3pPr>
            <a:lvl4pPr marL="1026495" indent="0">
              <a:buNone/>
              <a:defRPr sz="750"/>
            </a:lvl4pPr>
            <a:lvl5pPr marL="1368656" indent="0">
              <a:buNone/>
              <a:defRPr sz="750"/>
            </a:lvl5pPr>
            <a:lvl6pPr marL="1710815" indent="0">
              <a:buNone/>
              <a:defRPr sz="750"/>
            </a:lvl6pPr>
            <a:lvl7pPr marL="2052986" indent="0">
              <a:buNone/>
              <a:defRPr sz="750"/>
            </a:lvl7pPr>
            <a:lvl8pPr marL="2395147" indent="0">
              <a:buNone/>
              <a:defRPr sz="750"/>
            </a:lvl8pPr>
            <a:lvl9pPr marL="2737310" indent="0">
              <a:buNone/>
              <a:defRPr sz="750"/>
            </a:lvl9pPr>
          </a:lstStyle>
          <a:p>
            <a:pPr lvl="0"/>
            <a:r>
              <a:rPr lang="en-US" smtClean="0"/>
              <a:t>Click to edit Master text styles</a:t>
            </a:r>
          </a:p>
        </p:txBody>
      </p:sp>
      <p:sp>
        <p:nvSpPr>
          <p:cNvPr id="5" name="Date Placeholder 4"/>
          <p:cNvSpPr>
            <a:spLocks noGrp="1"/>
          </p:cNvSpPr>
          <p:nvPr>
            <p:ph type="dt" sz="half" idx="10" hasCustomPrompt="1"/>
          </p:nvPr>
        </p:nvSpPr>
        <p:spPr>
          <a:xfrm>
            <a:off x="628650" y="6356398"/>
            <a:ext cx="2057400" cy="365125"/>
          </a:xfrm>
          <a:prstGeom prst="rect">
            <a:avLst/>
          </a:prstGeom>
        </p:spPr>
        <p:txBody>
          <a:bodyPr lIns="91241" tIns="45621" rIns="91241" bIns="45621"/>
          <a:lstStyle/>
          <a:p>
            <a:pPr defTabSz="684325"/>
            <a:fld id="{6F3FB9AB-B946-B647-BED4-D647B9683441}" type="datetimeFigureOut">
              <a:rPr lang="en-US" smtClean="0">
                <a:solidFill>
                  <a:srgbClr val="000000"/>
                </a:solidFill>
                <a:ea typeface="Heiti SC Light" charset="0"/>
                <a:cs typeface="Heiti SC Light" charset="0"/>
                <a:sym typeface="Gill Sans" charset="0"/>
              </a:rPr>
              <a:pPr defTabSz="684325"/>
              <a:t>2/23/2018</a:t>
            </a:fld>
            <a:endParaRPr lang="en-US" dirty="0">
              <a:solidFill>
                <a:srgbClr val="000000"/>
              </a:solidFill>
              <a:ea typeface="Heiti SC Light" charset="0"/>
              <a:cs typeface="Heiti SC Light" charset="0"/>
              <a:sym typeface="Gill Sans" charset="0"/>
            </a:endParaRPr>
          </a:p>
        </p:txBody>
      </p:sp>
      <p:sp>
        <p:nvSpPr>
          <p:cNvPr id="6" name="Footer Placeholder 5"/>
          <p:cNvSpPr>
            <a:spLocks noGrp="1"/>
          </p:cNvSpPr>
          <p:nvPr>
            <p:ph type="ftr" sz="quarter" idx="11" hasCustomPrompt="1"/>
          </p:nvPr>
        </p:nvSpPr>
        <p:spPr>
          <a:xfrm>
            <a:off x="3028950" y="6356398"/>
            <a:ext cx="3086100" cy="365125"/>
          </a:xfrm>
          <a:prstGeom prst="rect">
            <a:avLst/>
          </a:prstGeom>
        </p:spPr>
        <p:txBody>
          <a:bodyPr lIns="91241" tIns="45621" rIns="91241" bIns="45621"/>
          <a:lstStyle/>
          <a:p>
            <a:pPr defTabSz="684325"/>
            <a:endParaRPr lang="en-US" dirty="0">
              <a:solidFill>
                <a:srgbClr val="000000"/>
              </a:solidFill>
              <a:ea typeface="Heiti SC Light" charset="0"/>
              <a:cs typeface="Heiti SC Light" charset="0"/>
              <a:sym typeface="Gill Sans" charset="0"/>
            </a:endParaRPr>
          </a:p>
        </p:txBody>
      </p:sp>
      <p:sp>
        <p:nvSpPr>
          <p:cNvPr id="7" name="Slide Number Placeholder 6"/>
          <p:cNvSpPr>
            <a:spLocks noGrp="1"/>
          </p:cNvSpPr>
          <p:nvPr>
            <p:ph type="sldNum" sz="quarter" idx="12" hasCustomPrompt="1"/>
          </p:nvPr>
        </p:nvSpPr>
        <p:spPr>
          <a:xfrm>
            <a:off x="6457950" y="6356398"/>
            <a:ext cx="2057400" cy="365125"/>
          </a:xfrm>
          <a:prstGeom prst="rect">
            <a:avLst/>
          </a:prstGeom>
        </p:spPr>
        <p:txBody>
          <a:bodyPr lIns="91241" tIns="45621" rIns="91241" bIns="45621"/>
          <a:lstStyle/>
          <a:p>
            <a:pPr defTabSz="684325"/>
            <a:fld id="{892F2064-4764-F74B-949D-59807B3FC9DB}" type="slidenum">
              <a:rPr lang="en-US" smtClean="0">
                <a:solidFill>
                  <a:srgbClr val="000000"/>
                </a:solidFill>
                <a:ea typeface="Heiti SC Light" charset="0"/>
                <a:cs typeface="Heiti SC Light" charset="0"/>
                <a:sym typeface="Gill Sans" charset="0"/>
              </a:rPr>
              <a:pPr defTabSz="684325"/>
              <a:t>‹#›</a:t>
            </a:fld>
            <a:endParaRPr lang="en-US" dirty="0">
              <a:solidFill>
                <a:srgbClr val="000000"/>
              </a:solidFill>
              <a:ea typeface="Heiti SC Light" charset="0"/>
              <a:cs typeface="Heiti SC Light" charset="0"/>
              <a:sym typeface="Gill Sans" charset="0"/>
            </a:endParaRPr>
          </a:p>
        </p:txBody>
      </p:sp>
    </p:spTree>
    <p:extLst>
      <p:ext uri="{BB962C8B-B14F-4D97-AF65-F5344CB8AC3E}">
        <p14:creationId xmlns:p14="http://schemas.microsoft.com/office/powerpoint/2010/main" val="1272565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48628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PK4A_Title Slide 0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r">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143000" y="3602038"/>
            <a:ext cx="6858000" cy="1655762"/>
          </a:xfrm>
          <a:prstGeom prst="rect">
            <a:avLst/>
          </a:prstGeom>
        </p:spPr>
        <p:txBody>
          <a:bodyPr/>
          <a:lstStyle>
            <a:lvl1pPr marL="0" indent="0" algn="r">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8" name="Imagen 8" descr="pal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5874" y="2216903"/>
            <a:ext cx="2607494" cy="2596494"/>
          </a:xfrm>
          <a:prstGeom prst="rect">
            <a:avLst/>
          </a:prstGeom>
        </p:spPr>
      </p:pic>
      <p:pic>
        <p:nvPicPr>
          <p:cNvPr id="9" name="Imagen 9" descr="palo.png"/>
          <p:cNvPicPr>
            <a:picLocks noChangeAspect="1"/>
          </p:cNvPicPr>
          <p:nvPr userDrawn="1"/>
        </p:nvPicPr>
        <p:blipFill>
          <a:blip r:embed="rId3" cstate="email">
            <a:alphaModFix amt="93000"/>
            <a:extLst>
              <a:ext uri="{28A0092B-C50C-407E-A947-70E740481C1C}">
                <a14:useLocalDpi xmlns:a14="http://schemas.microsoft.com/office/drawing/2010/main"/>
              </a:ext>
            </a:extLst>
          </a:blip>
          <a:stretch>
            <a:fillRect/>
          </a:stretch>
        </p:blipFill>
        <p:spPr>
          <a:xfrm>
            <a:off x="6076066" y="1054640"/>
            <a:ext cx="2052987" cy="2044326"/>
          </a:xfrm>
          <a:prstGeom prst="rect">
            <a:avLst/>
          </a:prstGeom>
        </p:spPr>
      </p:pic>
      <p:pic>
        <p:nvPicPr>
          <p:cNvPr id="10" name="Imagen 12" descr="palo.png"/>
          <p:cNvPicPr>
            <a:picLocks noChangeAspect="1"/>
          </p:cNvPicPr>
          <p:nvPr userDrawn="1"/>
        </p:nvPicPr>
        <p:blipFill>
          <a:blip r:embed="rId4" cstate="email">
            <a:alphaModFix amt="93000"/>
            <a:extLst>
              <a:ext uri="{28A0092B-C50C-407E-A947-70E740481C1C}">
                <a14:useLocalDpi xmlns:a14="http://schemas.microsoft.com/office/drawing/2010/main"/>
              </a:ext>
            </a:extLst>
          </a:blip>
          <a:stretch>
            <a:fillRect/>
          </a:stretch>
        </p:blipFill>
        <p:spPr>
          <a:xfrm>
            <a:off x="6559880" y="1933233"/>
            <a:ext cx="3138429" cy="3125189"/>
          </a:xfrm>
          <a:prstGeom prst="rect">
            <a:avLst/>
          </a:prstGeom>
        </p:spPr>
      </p:pic>
    </p:spTree>
    <p:extLst>
      <p:ext uri="{BB962C8B-B14F-4D97-AF65-F5344CB8AC3E}">
        <p14:creationId xmlns:p14="http://schemas.microsoft.com/office/powerpoint/2010/main" val="1275949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208" tIns="45604" rIns="91208" bIns="45604"/>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1384671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descr="R:\cehdlabspace\CEHD\PC Products\Branding Tools\Updated Logos\PC Stripe\ParentCorp stripe.png"/>
          <p:cNvPicPr>
            <a:picLocks noChangeAspect="1" noChangeArrowheads="1"/>
          </p:cNvPicPr>
          <p:nvPr/>
        </p:nvPicPr>
        <p:blipFill>
          <a:blip r:embed="rId2" cstate="email">
            <a:extLst>
              <a:ext uri="{28A0092B-C50C-407E-A947-70E740481C1C}">
                <a14:useLocalDpi xmlns:a14="http://schemas.microsoft.com/office/drawing/2010/main"/>
              </a:ext>
            </a:extLst>
          </a:blip>
          <a:srcRect l="3673" r="6715" b="39835"/>
          <a:stretch>
            <a:fillRect/>
          </a:stretch>
        </p:blipFill>
        <p:spPr bwMode="auto">
          <a:xfrm>
            <a:off x="488951" y="3949704"/>
            <a:ext cx="8193088" cy="119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R:\cehdlabspace\CEHD\PC Products\Branding Tools\Updated Logos\CEHD Logos\Final CEHD.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solidFill>
            <a:srgbClr val="580F8B"/>
          </a:solidFill>
        </p:spPr>
        <p:txBody>
          <a:bodyPr/>
          <a:lstStyle>
            <a:lvl1pPr>
              <a:defRPr sz="3300" baseline="0">
                <a:solidFill>
                  <a:schemeClr val="bg1"/>
                </a:solidFill>
                <a:latin typeface="Gill Sans Light"/>
                <a:cs typeface="Gill Sans Light"/>
              </a:defRPr>
            </a:lvl1pPr>
          </a:lstStyle>
          <a:p>
            <a:r>
              <a:rPr lang="en-US" dirty="0" smtClean="0"/>
              <a:t>Click to edit Master title style</a:t>
            </a:r>
            <a:endParaRPr lang="en-US" dirty="0"/>
          </a:p>
        </p:txBody>
      </p:sp>
    </p:spTree>
    <p:extLst>
      <p:ext uri="{BB962C8B-B14F-4D97-AF65-F5344CB8AC3E}">
        <p14:creationId xmlns:p14="http://schemas.microsoft.com/office/powerpoint/2010/main" val="9381417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Agenda Slide">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hasCustomPrompt="1"/>
          </p:nvPr>
        </p:nvSpPr>
        <p:spPr>
          <a:xfrm>
            <a:off x="452760" y="228604"/>
            <a:ext cx="8229600" cy="1142999"/>
          </a:xfrm>
        </p:spPr>
        <p:txBody>
          <a:bodyPr anchor="t"/>
          <a:lstStyle>
            <a:lvl1pPr algn="ctr">
              <a:defRPr sz="3750" b="0">
                <a:latin typeface="Gill Sans Light"/>
                <a:cs typeface="Gill Sans Light"/>
              </a:defRPr>
            </a:lvl1pPr>
          </a:lstStyle>
          <a:p>
            <a:r>
              <a:rPr lang="en-US" dirty="0" smtClean="0"/>
              <a:t>Click to edit Master title style</a:t>
            </a:r>
            <a:endParaRPr lang="en-US" dirty="0"/>
          </a:p>
        </p:txBody>
      </p:sp>
      <p:sp>
        <p:nvSpPr>
          <p:cNvPr id="8" name="Text Placeholder 7"/>
          <p:cNvSpPr>
            <a:spLocks noGrp="1"/>
          </p:cNvSpPr>
          <p:nvPr>
            <p:ph type="body" sz="quarter" idx="13" hasCustomPrompt="1"/>
          </p:nvPr>
        </p:nvSpPr>
        <p:spPr>
          <a:xfrm>
            <a:off x="457200" y="1371600"/>
            <a:ext cx="8229600" cy="3733800"/>
          </a:xfrm>
          <a:prstGeom prst="rect">
            <a:avLst/>
          </a:prstGeom>
        </p:spPr>
        <p:txBody>
          <a:bodyPr lIns="91430" tIns="45716" rIns="91430" bIns="45716"/>
          <a:lstStyle>
            <a:lvl1pPr marL="257149" indent="-257149">
              <a:lnSpc>
                <a:spcPct val="100000"/>
              </a:lnSpc>
              <a:buClr>
                <a:srgbClr val="FDB913"/>
              </a:buClr>
              <a:buFont typeface="Wingdings" pitchFamily="2" charset="2"/>
              <a:buChar char=""/>
              <a:defRPr sz="3000">
                <a:latin typeface="Gill Sans Light"/>
                <a:cs typeface="Gill Sans Light"/>
              </a:defRPr>
            </a:lvl1pPr>
            <a:lvl2pPr marL="557156" indent="-214292">
              <a:lnSpc>
                <a:spcPct val="100000"/>
              </a:lnSpc>
              <a:buClr>
                <a:schemeClr val="tx1"/>
              </a:buClr>
              <a:buFont typeface="Arial" pitchFamily="34" charset="0"/>
              <a:buChar char="−"/>
              <a:defRPr sz="2400" baseline="0">
                <a:latin typeface="Gill Sans Light"/>
                <a:cs typeface="Gill Sans Light"/>
              </a:defRPr>
            </a:lvl2pPr>
            <a:lvl3pPr marL="857162" indent="-171432">
              <a:lnSpc>
                <a:spcPct val="100000"/>
              </a:lnSpc>
              <a:buClr>
                <a:schemeClr val="tx2"/>
              </a:buClr>
              <a:buFont typeface="Wingdings" pitchFamily="2" charset="2"/>
              <a:buChar char="§"/>
              <a:defRPr sz="1950" baseline="0">
                <a:latin typeface="Gill Sans Light"/>
                <a:cs typeface="Gill Sans Light"/>
              </a:defRPr>
            </a:lvl3pPr>
            <a:lvl4pPr marL="1285743" indent="-257149">
              <a:lnSpc>
                <a:spcPct val="100000"/>
              </a:lnSpc>
              <a:buClr>
                <a:schemeClr val="tx1"/>
              </a:buClr>
              <a:buFont typeface="Arial" pitchFamily="34" charset="0"/>
              <a:buChar char="−"/>
              <a:defRPr sz="1500">
                <a:latin typeface="Gill Sans Light"/>
                <a:cs typeface="Gill Sans Light"/>
              </a:defRPr>
            </a:lvl4pPr>
            <a:lvl5pPr marL="1542893" indent="-171432">
              <a:lnSpc>
                <a:spcPct val="100000"/>
              </a:lnSpc>
              <a:buClr>
                <a:schemeClr val="accent2"/>
              </a:buClr>
              <a:buFont typeface="Arial" pitchFamily="34" charset="0"/>
              <a:buChar char="»"/>
              <a:defRPr sz="1050">
                <a:latin typeface="Gill Sans Light"/>
                <a:cs typeface="Gill Sans Ligh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90160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hasCustomPrompt="1"/>
          </p:nvPr>
        </p:nvSpPr>
        <p:spPr>
          <a:xfrm>
            <a:off x="512081" y="1600200"/>
            <a:ext cx="4073236"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hasCustomPrompt="1"/>
          </p:nvPr>
        </p:nvSpPr>
        <p:spPr>
          <a:xfrm>
            <a:off x="4585317" y="1600200"/>
            <a:ext cx="4097045"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83961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381000" y="304800"/>
            <a:ext cx="8229600"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hasCustomPrompt="1"/>
          </p:nvPr>
        </p:nvSpPr>
        <p:spPr>
          <a:xfrm>
            <a:off x="512081" y="1600200"/>
            <a:ext cx="4073236"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Content Placeholder 3"/>
          <p:cNvSpPr>
            <a:spLocks noGrp="1"/>
          </p:cNvSpPr>
          <p:nvPr>
            <p:ph sz="half" idx="15" hasCustomPrompt="1"/>
          </p:nvPr>
        </p:nvSpPr>
        <p:spPr>
          <a:xfrm>
            <a:off x="4585317" y="1600200"/>
            <a:ext cx="4097045" cy="4648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56744278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hasCustomPrompt="1"/>
          </p:nvPr>
        </p:nvSpPr>
        <p:spPr>
          <a:xfrm>
            <a:off x="512081" y="1600200"/>
            <a:ext cx="8170281" cy="35052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0854561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7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88772" y="304800"/>
            <a:ext cx="8193088" cy="1295400"/>
          </a:xfrm>
          <a:prstGeom prst="rect">
            <a:avLst/>
          </a:prstGeom>
        </p:spPr>
        <p:txBody>
          <a:bodyPr lIns="91430" tIns="45716" rIns="91430" bIns="45716" anchor="ctr"/>
          <a:lstStyle>
            <a:lvl1pPr marL="0" indent="0" algn="ctr">
              <a:buNone/>
              <a:defRPr sz="3750" b="0">
                <a:latin typeface="Gill Sans Light"/>
                <a:cs typeface="Gill Sans Light"/>
              </a:defRPr>
            </a:lvl1pPr>
          </a:lstStyle>
          <a:p>
            <a:pPr lvl="0"/>
            <a:r>
              <a:rPr lang="en-US" dirty="0" smtClean="0"/>
              <a:t>Click to edit Master text styles</a:t>
            </a:r>
          </a:p>
        </p:txBody>
      </p:sp>
      <p:sp>
        <p:nvSpPr>
          <p:cNvPr id="13" name="Content Placeholder 3"/>
          <p:cNvSpPr>
            <a:spLocks noGrp="1"/>
          </p:cNvSpPr>
          <p:nvPr>
            <p:ph sz="half" idx="14" hasCustomPrompt="1"/>
          </p:nvPr>
        </p:nvSpPr>
        <p:spPr>
          <a:xfrm>
            <a:off x="512081" y="1600200"/>
            <a:ext cx="8170281" cy="4876800"/>
          </a:xfrm>
          <a:prstGeom prst="rect">
            <a:avLst/>
          </a:prstGeom>
        </p:spPr>
        <p:txBody>
          <a:bodyPr lIns="91430" tIns="45716" rIns="91430" bIns="45716"/>
          <a:lstStyle>
            <a:lvl1pPr marL="257149" indent="-257149">
              <a:buClr>
                <a:srgbClr val="FDB913"/>
              </a:buClr>
              <a:buFont typeface="Wingdings" pitchFamily="2" charset="2"/>
              <a:buChar char="§"/>
              <a:defRPr sz="3000">
                <a:latin typeface="Gill Sans Light"/>
                <a:cs typeface="Gill Sans Light"/>
              </a:defRPr>
            </a:lvl1pPr>
            <a:lvl2pPr>
              <a:defRPr sz="2400">
                <a:latin typeface="Gill Sans Light"/>
                <a:cs typeface="Gill Sans Light"/>
              </a:defRPr>
            </a:lvl2pPr>
            <a:lvl3pPr marL="857162" indent="-171432">
              <a:buClr>
                <a:srgbClr val="00778B"/>
              </a:buClr>
              <a:buFont typeface="Wingdings" pitchFamily="2" charset="2"/>
              <a:buChar char="§"/>
              <a:defRPr sz="1950">
                <a:latin typeface="Gill Sans Light"/>
                <a:cs typeface="Gill Sans Light"/>
              </a:defRPr>
            </a:lvl3pPr>
            <a:lvl4pPr>
              <a:defRPr sz="1500">
                <a:latin typeface="Gill Sans Light"/>
                <a:cs typeface="Gill Sans Light"/>
              </a:defRPr>
            </a:lvl4pPr>
            <a:lvl5pPr>
              <a:buClr>
                <a:srgbClr val="F26531"/>
              </a:buClr>
              <a:defRPr sz="900">
                <a:latin typeface="Gill Sans Light"/>
                <a:cs typeface="Gill Sans Light"/>
              </a:defRPr>
            </a:lvl5pPr>
            <a:lvl6pPr>
              <a:defRPr sz="1350"/>
            </a:lvl6pPr>
            <a:lvl7pPr>
              <a:defRPr sz="1350"/>
            </a:lvl7pPr>
            <a:lvl8pPr>
              <a:defRPr sz="1350"/>
            </a:lvl8pPr>
            <a:lvl9pPr>
              <a:defRPr sz="135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946297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hasCustomPrompt="1"/>
          </p:nvPr>
        </p:nvSpPr>
        <p:spPr>
          <a:xfrm>
            <a:off x="457200" y="612778"/>
            <a:ext cx="8229600" cy="4492625"/>
          </a:xfrm>
          <a:prstGeom prst="rect">
            <a:avLst/>
          </a:prstGeom>
        </p:spPr>
        <p:txBody>
          <a:bodyPr lIns="91430" tIns="45716" rIns="91430" bIns="45716"/>
          <a:lstStyle>
            <a:lvl1pPr marL="0" indent="0">
              <a:buNone/>
              <a:defRPr sz="2400">
                <a:latin typeface="Gill Sans Light"/>
                <a:cs typeface="Gill Sans Light"/>
              </a:defRPr>
            </a:lvl1pPr>
            <a:lvl2pPr marL="342866" indent="0">
              <a:buNone/>
              <a:defRPr sz="2100"/>
            </a:lvl2pPr>
            <a:lvl3pPr marL="685730" indent="0">
              <a:buNone/>
              <a:defRPr sz="1800"/>
            </a:lvl3pPr>
            <a:lvl4pPr marL="1028595" indent="0">
              <a:buNone/>
              <a:defRPr sz="1500"/>
            </a:lvl4pPr>
            <a:lvl5pPr marL="1371460" indent="0">
              <a:buNone/>
              <a:defRPr sz="1500"/>
            </a:lvl5pPr>
            <a:lvl6pPr marL="1714325" indent="0">
              <a:buNone/>
              <a:defRPr sz="1500"/>
            </a:lvl6pPr>
            <a:lvl7pPr marL="2057190" indent="0">
              <a:buNone/>
              <a:defRPr sz="1500"/>
            </a:lvl7pPr>
            <a:lvl8pPr marL="2400054" indent="0">
              <a:buNone/>
              <a:defRPr sz="1500"/>
            </a:lvl8pPr>
            <a:lvl9pPr marL="2742920" indent="0">
              <a:buNone/>
              <a:defRPr sz="1500"/>
            </a:lvl9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668841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342900" y="381001"/>
            <a:ext cx="8458200" cy="6096000"/>
          </a:xfrm>
          <a:prstGeom prst="rect">
            <a:avLst/>
          </a:prstGeom>
        </p:spPr>
        <p:txBody>
          <a:bodyPr lIns="91430" tIns="45716" rIns="91430" bIns="45716"/>
          <a:lstStyle>
            <a:lvl1pPr>
              <a:defRPr>
                <a:latin typeface="Gill Sans Light"/>
                <a:cs typeface="Gill Sans Light"/>
              </a:defRPr>
            </a:lvl1pPr>
          </a:lstStyle>
          <a:p>
            <a:pPr lvl="0"/>
            <a:r>
              <a:rPr lang="en-US" noProof="0" dirty="0" smtClean="0"/>
              <a:t>Click icon to add picture</a:t>
            </a:r>
            <a:endParaRPr lang="en-US" noProof="0" dirty="0"/>
          </a:p>
        </p:txBody>
      </p:sp>
    </p:spTree>
    <p:extLst>
      <p:ext uri="{BB962C8B-B14F-4D97-AF65-F5344CB8AC3E}">
        <p14:creationId xmlns:p14="http://schemas.microsoft.com/office/powerpoint/2010/main" val="4758782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6"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hasCustomPrompt="1"/>
          </p:nvPr>
        </p:nvSpPr>
        <p:spPr>
          <a:xfrm>
            <a:off x="419101" y="533401"/>
            <a:ext cx="8305800" cy="44196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276225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PK4A_Title Slide 04">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3000" y="1122410"/>
            <a:ext cx="5314950" cy="2479675"/>
          </a:xfrm>
          <a:prstGeom prst="rect">
            <a:avLst/>
          </a:prstGeom>
        </p:spPr>
        <p:txBody>
          <a:bodyPr anchor="b">
            <a:normAutofit/>
          </a:bodyPr>
          <a:lstStyle>
            <a:lvl1pPr algn="r">
              <a:defRPr sz="3300" b="0" i="0">
                <a:latin typeface="Gill Sans Light" charset="0"/>
                <a:ea typeface="Gill Sans Light" charset="0"/>
                <a:cs typeface="Gill Sans Light" charset="0"/>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143000" y="3602085"/>
            <a:ext cx="6858000" cy="682883"/>
          </a:xfrm>
          <a:prstGeom prst="rect">
            <a:avLst/>
          </a:prstGeom>
        </p:spPr>
        <p:txBody>
          <a:bodyPr/>
          <a:lstStyle>
            <a:lvl1pPr marL="0" indent="0" algn="r">
              <a:buNone/>
              <a:defRPr sz="1800" b="1">
                <a:solidFill>
                  <a:schemeClr val="accent6"/>
                </a:solidFill>
                <a:latin typeface="Gill Sans Light"/>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dirty="0" smtClean="0"/>
              <a:t>Click to edit Master subtitle style</a:t>
            </a:r>
            <a:endParaRPr lang="en-US" dirty="0"/>
          </a:p>
        </p:txBody>
      </p:sp>
      <p:pic>
        <p:nvPicPr>
          <p:cNvPr id="7" name="Imagen 8" descr="esquina.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10800000" flipH="1">
            <a:off x="-362289" y="1979723"/>
            <a:ext cx="3671861" cy="3656370"/>
          </a:xfrm>
          <a:prstGeom prst="rect">
            <a:avLst/>
          </a:prstGeom>
        </p:spPr>
      </p:pic>
      <p:pic>
        <p:nvPicPr>
          <p:cNvPr id="11" name="Imagen 9" descr="esquina.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flipH="1">
            <a:off x="6648206" y="1439300"/>
            <a:ext cx="1686426" cy="1679311"/>
          </a:xfrm>
          <a:prstGeom prst="rect">
            <a:avLst/>
          </a:prstGeom>
        </p:spPr>
      </p:pic>
    </p:spTree>
    <p:extLst>
      <p:ext uri="{BB962C8B-B14F-4D97-AF65-F5344CB8AC3E}">
        <p14:creationId xmlns:p14="http://schemas.microsoft.com/office/powerpoint/2010/main" val="42807309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lIns="91430" tIns="45716" rIns="91430" bIns="45716"/>
          <a:lstStyle>
            <a:lvl1pPr>
              <a:defRPr sz="3000">
                <a:latin typeface="Gill Sans Light"/>
                <a:cs typeface="Gill Sans Light"/>
              </a:defRPr>
            </a:lvl1pPr>
          </a:lstStyle>
          <a:p>
            <a:pPr lvl="0"/>
            <a:r>
              <a:rPr lang="en-US" noProof="0" dirty="0" smtClean="0"/>
              <a:t>Click icon to add media</a:t>
            </a:r>
            <a:endParaRPr lang="en-US" noProof="0" dirty="0"/>
          </a:p>
        </p:txBody>
      </p:sp>
    </p:spTree>
    <p:extLst>
      <p:ext uri="{BB962C8B-B14F-4D97-AF65-F5344CB8AC3E}">
        <p14:creationId xmlns:p14="http://schemas.microsoft.com/office/powerpoint/2010/main" val="37853490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ntent with logos">
    <p:spTree>
      <p:nvGrpSpPr>
        <p:cNvPr id="1" name=""/>
        <p:cNvGrpSpPr/>
        <p:nvPr/>
      </p:nvGrpSpPr>
      <p:grpSpPr>
        <a:xfrm>
          <a:off x="0" y="0"/>
          <a:ext cx="0" cy="0"/>
          <a:chOff x="0" y="0"/>
          <a:chExt cx="0" cy="0"/>
        </a:xfrm>
      </p:grpSpPr>
      <p:pic>
        <p:nvPicPr>
          <p:cNvPr id="5"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hasCustomPrompt="1"/>
          </p:nvPr>
        </p:nvSpPr>
        <p:spPr>
          <a:xfrm>
            <a:off x="512081" y="1600200"/>
            <a:ext cx="4073236"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15" hasCustomPrompt="1"/>
          </p:nvPr>
        </p:nvSpPr>
        <p:spPr>
          <a:xfrm>
            <a:off x="4585317" y="1600200"/>
            <a:ext cx="4097045"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8829336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hasCustomPrompt="1"/>
          </p:nvPr>
        </p:nvSpPr>
        <p:spPr>
          <a:xfrm>
            <a:off x="512081" y="1600200"/>
            <a:ext cx="8170281" cy="35052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74608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Two Content with logos">
    <p:spTree>
      <p:nvGrpSpPr>
        <p:cNvPr id="1" name=""/>
        <p:cNvGrpSpPr/>
        <p:nvPr/>
      </p:nvGrpSpPr>
      <p:grpSpPr>
        <a:xfrm>
          <a:off x="0" y="0"/>
          <a:ext cx="0" cy="0"/>
          <a:chOff x="0" y="0"/>
          <a:chExt cx="0" cy="0"/>
        </a:xfrm>
      </p:grpSpPr>
      <p:sp>
        <p:nvSpPr>
          <p:cNvPr id="12" name="Text Placeholder 11"/>
          <p:cNvSpPr>
            <a:spLocks noGrp="1"/>
          </p:cNvSpPr>
          <p:nvPr>
            <p:ph type="body" sz="quarter" idx="13" hasCustomPrompt="1"/>
          </p:nvPr>
        </p:nvSpPr>
        <p:spPr>
          <a:xfrm>
            <a:off x="488772" y="304800"/>
            <a:ext cx="8193088" cy="1295400"/>
          </a:xfrm>
          <a:prstGeom prst="rect">
            <a:avLst/>
          </a:prstGeom>
        </p:spPr>
        <p:txBody>
          <a:bodyPr anchor="ctr"/>
          <a:lstStyle>
            <a:lvl1pPr marL="0" indent="0" algn="ctr">
              <a:buNone/>
              <a:defRPr sz="3750" b="0">
                <a:latin typeface="Bradley Hand ITC" pitchFamily="66" charset="0"/>
                <a:cs typeface="Arial" pitchFamily="34" charset="0"/>
              </a:defRPr>
            </a:lvl1pPr>
          </a:lstStyle>
          <a:p>
            <a:pPr lvl="0"/>
            <a:r>
              <a:rPr lang="en-US" smtClean="0"/>
              <a:t>Click to edit Master text styles</a:t>
            </a:r>
          </a:p>
        </p:txBody>
      </p:sp>
      <p:sp>
        <p:nvSpPr>
          <p:cNvPr id="13" name="Content Placeholder 3"/>
          <p:cNvSpPr>
            <a:spLocks noGrp="1"/>
          </p:cNvSpPr>
          <p:nvPr>
            <p:ph sz="half" idx="14" hasCustomPrompt="1"/>
          </p:nvPr>
        </p:nvSpPr>
        <p:spPr>
          <a:xfrm>
            <a:off x="512081" y="1600200"/>
            <a:ext cx="8170281" cy="4876800"/>
          </a:xfrm>
          <a:prstGeom prst="rect">
            <a:avLst/>
          </a:prstGeom>
        </p:spPr>
        <p:txBody>
          <a:bodyPr/>
          <a:lstStyle>
            <a:lvl1pPr marL="257162" indent="-257162">
              <a:buClr>
                <a:srgbClr val="FDB913"/>
              </a:buClr>
              <a:buFont typeface="Wingdings" pitchFamily="2" charset="2"/>
              <a:buChar char="§"/>
              <a:defRPr sz="3000">
                <a:latin typeface="Arial" pitchFamily="34" charset="0"/>
                <a:cs typeface="Arial" pitchFamily="34" charset="0"/>
              </a:defRPr>
            </a:lvl1pPr>
            <a:lvl2pPr>
              <a:defRPr sz="2400">
                <a:latin typeface="Arial" pitchFamily="34" charset="0"/>
                <a:cs typeface="Arial" pitchFamily="34" charset="0"/>
              </a:defRPr>
            </a:lvl2pPr>
            <a:lvl3pPr marL="857207" indent="-171441">
              <a:buClr>
                <a:srgbClr val="00778B"/>
              </a:buClr>
              <a:buFont typeface="Wingdings" pitchFamily="2" charset="2"/>
              <a:buChar char="§"/>
              <a:defRPr sz="1950">
                <a:latin typeface="Arial" pitchFamily="34" charset="0"/>
                <a:cs typeface="Arial" pitchFamily="34" charset="0"/>
              </a:defRPr>
            </a:lvl3pPr>
            <a:lvl4pPr>
              <a:defRPr sz="1500">
                <a:latin typeface="Arial" pitchFamily="34" charset="0"/>
                <a:cs typeface="Arial" pitchFamily="34" charset="0"/>
              </a:defRPr>
            </a:lvl4pPr>
            <a:lvl5pPr>
              <a:buClr>
                <a:srgbClr val="F26531"/>
              </a:buClr>
              <a:defRPr sz="900">
                <a:latin typeface="Arial" pitchFamily="34" charset="0"/>
                <a:cs typeface="Arial" pitchFamily="34" charset="0"/>
              </a:defRPr>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6067099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icture with logos">
    <p:spTree>
      <p:nvGrpSpPr>
        <p:cNvPr id="1" name=""/>
        <p:cNvGrpSpPr/>
        <p:nvPr/>
      </p:nvGrpSpPr>
      <p:grpSpPr>
        <a:xfrm>
          <a:off x="0" y="0"/>
          <a:ext cx="0" cy="0"/>
          <a:chOff x="0" y="0"/>
          <a:chExt cx="0" cy="0"/>
        </a:xfrm>
      </p:grpSpPr>
      <p:pic>
        <p:nvPicPr>
          <p:cNvPr id="4"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0" y="5445128"/>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2200" y="52339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88951" y="4343400"/>
            <a:ext cx="81930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idx="1" hasCustomPrompt="1"/>
          </p:nvPr>
        </p:nvSpPr>
        <p:spPr>
          <a:xfrm>
            <a:off x="457200" y="612777"/>
            <a:ext cx="8229600" cy="4492625"/>
          </a:xfrm>
          <a:prstGeom prst="rect">
            <a:avLst/>
          </a:prstGeom>
        </p:spPr>
        <p:txBody>
          <a:bodyPr/>
          <a:lstStyle>
            <a:lvl1pPr marL="0" indent="0">
              <a:buNone/>
              <a:defRPr sz="2400">
                <a:latin typeface="Arial" pitchFamily="34" charset="0"/>
                <a:cs typeface="Arial" pitchFamily="34" charset="0"/>
              </a:defRPr>
            </a:lvl1pPr>
            <a:lvl2pPr marL="342883" indent="0">
              <a:buNone/>
              <a:defRPr sz="2100"/>
            </a:lvl2pPr>
            <a:lvl3pPr marL="685765" indent="0">
              <a:buNone/>
              <a:defRPr sz="1800"/>
            </a:lvl3pPr>
            <a:lvl4pPr marL="1028648" indent="0">
              <a:buNone/>
              <a:defRPr sz="1500"/>
            </a:lvl4pPr>
            <a:lvl5pPr marL="1371530" indent="0">
              <a:buNone/>
              <a:defRPr sz="1500"/>
            </a:lvl5pPr>
            <a:lvl6pPr marL="1714412" indent="0">
              <a:buNone/>
              <a:defRPr sz="1500"/>
            </a:lvl6pPr>
            <a:lvl7pPr marL="2057295" indent="0">
              <a:buNone/>
              <a:defRPr sz="1500"/>
            </a:lvl7pPr>
            <a:lvl8pPr marL="2400177" indent="0">
              <a:buNone/>
              <a:defRPr sz="1500"/>
            </a:lvl8pPr>
            <a:lvl9pPr marL="2743060" indent="0">
              <a:buNone/>
              <a:defRPr sz="1500"/>
            </a:lvl9pPr>
          </a:lstStyle>
          <a:p>
            <a:pPr lvl="0"/>
            <a:r>
              <a:rPr lang="en-US" noProof="0" smtClean="0"/>
              <a:t>Click icon to add picture</a:t>
            </a:r>
            <a:endParaRPr lang="en-US" noProof="0" dirty="0"/>
          </a:p>
        </p:txBody>
      </p:sp>
    </p:spTree>
    <p:extLst>
      <p:ext uri="{BB962C8B-B14F-4D97-AF65-F5344CB8AC3E}">
        <p14:creationId xmlns:p14="http://schemas.microsoft.com/office/powerpoint/2010/main" val="176762415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No logos">
    <p:spTree>
      <p:nvGrpSpPr>
        <p:cNvPr id="1" name=""/>
        <p:cNvGrpSpPr/>
        <p:nvPr/>
      </p:nvGrpSpPr>
      <p:grpSpPr>
        <a:xfrm>
          <a:off x="0" y="0"/>
          <a:ext cx="0" cy="0"/>
          <a:chOff x="0" y="0"/>
          <a:chExt cx="0" cy="0"/>
        </a:xfrm>
      </p:grpSpPr>
      <p:sp>
        <p:nvSpPr>
          <p:cNvPr id="7" name="Picture Placeholder 6"/>
          <p:cNvSpPr>
            <a:spLocks noGrp="1"/>
          </p:cNvSpPr>
          <p:nvPr>
            <p:ph type="pic" sz="quarter" idx="11" hasCustomPrompt="1"/>
          </p:nvPr>
        </p:nvSpPr>
        <p:spPr>
          <a:xfrm>
            <a:off x="342900" y="381001"/>
            <a:ext cx="8458200" cy="6096000"/>
          </a:xfrm>
          <a:prstGeom prst="rect">
            <a:avLst/>
          </a:prstGeom>
        </p:spPr>
        <p:txBody>
          <a:bodyPr/>
          <a:lstStyle>
            <a:lvl1pPr>
              <a:defRPr>
                <a:latin typeface="Arial" pitchFamily="34" charset="0"/>
                <a:cs typeface="Arial" pitchFamily="34" charset="0"/>
              </a:defRPr>
            </a:lvl1pPr>
          </a:lstStyle>
          <a:p>
            <a:pPr lvl="0"/>
            <a:r>
              <a:rPr lang="en-US" noProof="0" smtClean="0"/>
              <a:t>Click icon to add picture</a:t>
            </a:r>
            <a:endParaRPr lang="en-US" noProof="0" dirty="0"/>
          </a:p>
        </p:txBody>
      </p:sp>
    </p:spTree>
    <p:extLst>
      <p:ext uri="{BB962C8B-B14F-4D97-AF65-F5344CB8AC3E}">
        <p14:creationId xmlns:p14="http://schemas.microsoft.com/office/powerpoint/2010/main" val="303125730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Media with logos">
    <p:spTree>
      <p:nvGrpSpPr>
        <p:cNvPr id="1" name=""/>
        <p:cNvGrpSpPr/>
        <p:nvPr/>
      </p:nvGrpSpPr>
      <p:grpSpPr>
        <a:xfrm>
          <a:off x="0" y="0"/>
          <a:ext cx="0" cy="0"/>
          <a:chOff x="0" y="0"/>
          <a:chExt cx="0" cy="0"/>
        </a:xfrm>
      </p:grpSpPr>
      <p:pic>
        <p:nvPicPr>
          <p:cNvPr id="3" name="Picture 3" descr="R:\cehdlabspace\CEHD\PC Products\Branding Tools\Updated Logos\CEHD Logos\Final CEHD.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775" y="5305427"/>
            <a:ext cx="274320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R:\cehdlabspace\CEHD\PC Products\Branding Tools\Updated Logos\PC Logo for White Background\ParentCorp -final.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49975" y="5094288"/>
            <a:ext cx="2362200" cy="1319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R:\cehdlabspace\CEHD\PC Products\Branding Tools\Updated Logos\PC Stripe\ParentCorp stripe.png"/>
          <p:cNvPicPr>
            <a:picLocks noChangeAspect="1" noChangeArrowheads="1"/>
          </p:cNvPicPr>
          <p:nvPr/>
        </p:nvPicPr>
        <p:blipFill>
          <a:blip r:embed="rId4" cstate="email">
            <a:extLst>
              <a:ext uri="{28A0092B-C50C-407E-A947-70E740481C1C}">
                <a14:useLocalDpi xmlns:a14="http://schemas.microsoft.com/office/drawing/2010/main"/>
              </a:ext>
            </a:extLst>
          </a:blip>
          <a:srcRect l="3673" r="6715" b="39835"/>
          <a:stretch>
            <a:fillRect/>
          </a:stretch>
        </p:blipFill>
        <p:spPr bwMode="auto">
          <a:xfrm>
            <a:off x="461965" y="4191000"/>
            <a:ext cx="81946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Media Placeholder 4"/>
          <p:cNvSpPr>
            <a:spLocks noGrp="1"/>
          </p:cNvSpPr>
          <p:nvPr>
            <p:ph type="media" sz="quarter" idx="11" hasCustomPrompt="1"/>
          </p:nvPr>
        </p:nvSpPr>
        <p:spPr>
          <a:xfrm>
            <a:off x="419101" y="533401"/>
            <a:ext cx="8305800" cy="44196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36428146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Media no logos">
    <p:spTree>
      <p:nvGrpSpPr>
        <p:cNvPr id="1" name=""/>
        <p:cNvGrpSpPr/>
        <p:nvPr/>
      </p:nvGrpSpPr>
      <p:grpSpPr>
        <a:xfrm>
          <a:off x="0" y="0"/>
          <a:ext cx="0" cy="0"/>
          <a:chOff x="0" y="0"/>
          <a:chExt cx="0" cy="0"/>
        </a:xfrm>
      </p:grpSpPr>
      <p:sp>
        <p:nvSpPr>
          <p:cNvPr id="5" name="Media Placeholder 4"/>
          <p:cNvSpPr>
            <a:spLocks noGrp="1"/>
          </p:cNvSpPr>
          <p:nvPr>
            <p:ph type="media" sz="quarter" idx="11" hasCustomPrompt="1"/>
          </p:nvPr>
        </p:nvSpPr>
        <p:spPr>
          <a:xfrm>
            <a:off x="419101" y="533401"/>
            <a:ext cx="8305800" cy="5791200"/>
          </a:xfrm>
          <a:prstGeom prst="rect">
            <a:avLst/>
          </a:prstGeom>
        </p:spPr>
        <p:txBody>
          <a:bodyPr/>
          <a:lstStyle>
            <a:lvl1pPr>
              <a:defRPr sz="3000">
                <a:latin typeface="Arial" pitchFamily="34" charset="0"/>
                <a:cs typeface="Arial" pitchFamily="34" charset="0"/>
              </a:defRPr>
            </a:lvl1pPr>
          </a:lstStyle>
          <a:p>
            <a:pPr lvl="0"/>
            <a:r>
              <a:rPr lang="en-US" noProof="0" smtClean="0"/>
              <a:t>Click icon to add media</a:t>
            </a:r>
            <a:endParaRPr lang="en-US" noProof="0" dirty="0"/>
          </a:p>
        </p:txBody>
      </p:sp>
    </p:spTree>
    <p:extLst>
      <p:ext uri="{BB962C8B-B14F-4D97-AF65-F5344CB8AC3E}">
        <p14:creationId xmlns:p14="http://schemas.microsoft.com/office/powerpoint/2010/main" val="409405367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Add Table">
    <p:spTree>
      <p:nvGrpSpPr>
        <p:cNvPr id="1" name="Shape 116"/>
        <p:cNvGrpSpPr/>
        <p:nvPr/>
      </p:nvGrpSpPr>
      <p:grpSpPr>
        <a:xfrm>
          <a:off x="0" y="0"/>
          <a:ext cx="0" cy="0"/>
          <a:chOff x="0" y="0"/>
          <a:chExt cx="0" cy="0"/>
        </a:xfrm>
      </p:grpSpPr>
      <p:sp>
        <p:nvSpPr>
          <p:cNvPr id="117" name="Shape 117"/>
          <p:cNvSpPr txBox="1">
            <a:spLocks noGrp="1"/>
          </p:cNvSpPr>
          <p:nvPr>
            <p:ph type="title" hasCustomPrompt="1"/>
          </p:nvPr>
        </p:nvSpPr>
        <p:spPr>
          <a:xfrm>
            <a:off x="630237" y="365128"/>
            <a:ext cx="7886700" cy="591805"/>
          </a:xfrm>
          <a:prstGeom prst="rect">
            <a:avLst/>
          </a:prstGeom>
          <a:noFill/>
          <a:ln>
            <a:noFill/>
          </a:ln>
        </p:spPr>
        <p:txBody>
          <a:bodyPr lIns="91421" tIns="91421" rIns="91421" bIns="91421" anchor="ctr" anchorCtr="0"/>
          <a:lstStyle>
            <a:lvl1pPr marL="0" marR="0" lvl="0" indent="0" algn="r" rtl="1">
              <a:lnSpc>
                <a:spcPct val="90000"/>
              </a:lnSpc>
              <a:spcBef>
                <a:spcPts val="0"/>
              </a:spcBef>
              <a:buClr>
                <a:schemeClr val="accent3"/>
              </a:buClr>
              <a:buFont typeface="Gill Sans"/>
              <a:buNone/>
              <a:defRPr sz="2700" b="0" i="0" u="none" strike="noStrike" cap="none">
                <a:solidFill>
                  <a:schemeClr val="accent3"/>
                </a:solidFill>
                <a:sym typeface="Gill Sans"/>
              </a:defRPr>
            </a:lvl1pPr>
            <a:lvl2pPr lvl="1" indent="0">
              <a:spcBef>
                <a:spcPts val="0"/>
              </a:spcBef>
              <a:buNone/>
              <a:defRPr sz="1350"/>
            </a:lvl2pPr>
            <a:lvl3pPr lvl="2" indent="0">
              <a:spcBef>
                <a:spcPts val="0"/>
              </a:spcBef>
              <a:buNone/>
              <a:defRPr sz="1350"/>
            </a:lvl3pPr>
            <a:lvl4pPr lvl="3" indent="0">
              <a:spcBef>
                <a:spcPts val="0"/>
              </a:spcBef>
              <a:buNone/>
              <a:defRPr sz="1350"/>
            </a:lvl4pPr>
            <a:lvl5pPr lvl="4" indent="0">
              <a:spcBef>
                <a:spcPts val="0"/>
              </a:spcBef>
              <a:buNone/>
              <a:defRPr sz="1350"/>
            </a:lvl5pPr>
            <a:lvl6pPr lvl="5" indent="0">
              <a:spcBef>
                <a:spcPts val="0"/>
              </a:spcBef>
              <a:buNone/>
              <a:defRPr sz="1350"/>
            </a:lvl6pPr>
            <a:lvl7pPr lvl="6" indent="0">
              <a:spcBef>
                <a:spcPts val="0"/>
              </a:spcBef>
              <a:buNone/>
              <a:defRPr sz="1350"/>
            </a:lvl7pPr>
            <a:lvl8pPr lvl="7" indent="0">
              <a:spcBef>
                <a:spcPts val="0"/>
              </a:spcBef>
              <a:buNone/>
              <a:defRPr sz="1350"/>
            </a:lvl8pPr>
            <a:lvl9pPr lvl="8" indent="0">
              <a:spcBef>
                <a:spcPts val="0"/>
              </a:spcBef>
              <a:buNone/>
              <a:defRPr sz="1350"/>
            </a:lvl9pPr>
          </a:lstStyle>
          <a:p>
            <a:endParaRPr/>
          </a:p>
        </p:txBody>
      </p:sp>
    </p:spTree>
    <p:extLst>
      <p:ext uri="{BB962C8B-B14F-4D97-AF65-F5344CB8AC3E}">
        <p14:creationId xmlns:p14="http://schemas.microsoft.com/office/powerpoint/2010/main" val="10513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PK4A_Title Slide 05">
    <p:spTree>
      <p:nvGrpSpPr>
        <p:cNvPr id="1" name=""/>
        <p:cNvGrpSpPr/>
        <p:nvPr/>
      </p:nvGrpSpPr>
      <p:grpSpPr>
        <a:xfrm>
          <a:off x="0" y="0"/>
          <a:ext cx="0" cy="0"/>
          <a:chOff x="0" y="0"/>
          <a:chExt cx="0" cy="0"/>
        </a:xfrm>
      </p:grpSpPr>
      <p:pic>
        <p:nvPicPr>
          <p:cNvPr id="10" name="Imagen 10" descr="fondo azul.png"/>
          <p:cNvPicPr>
            <a:picLocks noChangeAspect="1"/>
          </p:cNvPicPr>
          <p:nvPr userDrawn="1"/>
        </p:nvPicPr>
        <p:blipFill rotWithShape="1">
          <a:blip r:embed="rId2" cstate="screen">
            <a:alphaModFix amt="66000"/>
            <a:extLst>
              <a:ext uri="{28A0092B-C50C-407E-A947-70E740481C1C}">
                <a14:useLocalDpi xmlns:a14="http://schemas.microsoft.com/office/drawing/2010/main"/>
              </a:ext>
            </a:extLst>
          </a:blip>
          <a:srcRect/>
          <a:stretch/>
        </p:blipFill>
        <p:spPr>
          <a:xfrm>
            <a:off x="0" y="-1261"/>
            <a:ext cx="9144000" cy="6125615"/>
          </a:xfrm>
          <a:prstGeom prst="rect">
            <a:avLst/>
          </a:prstGeom>
        </p:spPr>
      </p:pic>
      <p:sp>
        <p:nvSpPr>
          <p:cNvPr id="2" name="Title 1"/>
          <p:cNvSpPr>
            <a:spLocks noGrp="1"/>
          </p:cNvSpPr>
          <p:nvPr>
            <p:ph type="ctrTitle" hasCustomPrompt="1"/>
          </p:nvPr>
        </p:nvSpPr>
        <p:spPr>
          <a:xfrm>
            <a:off x="1892640" y="2158456"/>
            <a:ext cx="5358809" cy="1751973"/>
          </a:xfrm>
        </p:spPr>
        <p:txBody>
          <a:bodyPr anchor="b">
            <a:normAutofit/>
          </a:bodyPr>
          <a:lstStyle>
            <a:lvl1pPr algn="ctr">
              <a:defRPr sz="3600">
                <a:solidFill>
                  <a:schemeClr val="bg2"/>
                </a:solidFill>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1143000" y="3910382"/>
            <a:ext cx="6858000" cy="1655762"/>
          </a:xfrm>
        </p:spPr>
        <p:txBody>
          <a:bodyPr/>
          <a:lstStyle>
            <a:lvl1pPr marL="0" indent="0" algn="ctr">
              <a:buNone/>
              <a:defRPr sz="1800">
                <a:solidFill>
                  <a:schemeClr val="accent5"/>
                </a:solidFill>
              </a:defRPr>
            </a:lvl1pPr>
            <a:lvl2pPr marL="342155" indent="0" algn="ctr">
              <a:buNone/>
              <a:defRPr sz="1500"/>
            </a:lvl2pPr>
            <a:lvl3pPr marL="684325" indent="0" algn="ctr">
              <a:buNone/>
              <a:defRPr sz="1350"/>
            </a:lvl3pPr>
            <a:lvl4pPr marL="1026495" indent="0" algn="ctr">
              <a:buNone/>
              <a:defRPr sz="1200"/>
            </a:lvl4pPr>
            <a:lvl5pPr marL="1368656" indent="0" algn="ctr">
              <a:buNone/>
              <a:defRPr sz="1200"/>
            </a:lvl5pPr>
            <a:lvl6pPr marL="1710815" indent="0" algn="ctr">
              <a:buNone/>
              <a:defRPr sz="1200"/>
            </a:lvl6pPr>
            <a:lvl7pPr marL="2052986" indent="0" algn="ctr">
              <a:buNone/>
              <a:defRPr sz="1200"/>
            </a:lvl7pPr>
            <a:lvl8pPr marL="2395147" indent="0" algn="ctr">
              <a:buNone/>
              <a:defRPr sz="1200"/>
            </a:lvl8pPr>
            <a:lvl9pPr marL="2737310" indent="0" algn="ctr">
              <a:buNone/>
              <a:defRPr sz="1200"/>
            </a:lvl9pPr>
          </a:lstStyle>
          <a:p>
            <a:r>
              <a:rPr lang="en-US" smtClean="0"/>
              <a:t>Click to edit Master subtitle style</a:t>
            </a:r>
            <a:endParaRPr lang="en-US" dirty="0"/>
          </a:p>
        </p:txBody>
      </p:sp>
      <p:pic>
        <p:nvPicPr>
          <p:cNvPr id="8" name="Imagen 11" descr="circulo.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0"/>
            <a:ext cx="3313551" cy="2822224"/>
          </a:xfrm>
          <a:prstGeom prst="rect">
            <a:avLst/>
          </a:prstGeom>
        </p:spPr>
      </p:pic>
      <p:pic>
        <p:nvPicPr>
          <p:cNvPr id="9" name="Imagen 12" descr="lineas.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Tree>
    <p:extLst>
      <p:ext uri="{BB962C8B-B14F-4D97-AF65-F5344CB8AC3E}">
        <p14:creationId xmlns:p14="http://schemas.microsoft.com/office/powerpoint/2010/main" val="2551104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K4A_Topic Slide_Purpl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6" name="Imagen 13"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247246" y="-454246"/>
            <a:ext cx="4749549" cy="4729511"/>
          </a:xfrm>
          <a:prstGeom prst="rect">
            <a:avLst/>
          </a:prstGeom>
        </p:spPr>
      </p:pic>
      <p:pic>
        <p:nvPicPr>
          <p:cNvPr id="17" name="Imagen 15" descr="palo.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4" y="1609680"/>
            <a:ext cx="4749549" cy="4729511"/>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hasCustomPrompt="1"/>
          </p:nvPr>
        </p:nvSpPr>
        <p:spPr>
          <a:xfrm>
            <a:off x="4167192" y="457200"/>
            <a:ext cx="4338637" cy="5411788"/>
          </a:xfrm>
        </p:spPr>
        <p:txBody>
          <a:bodyPr/>
          <a:lstStyle>
            <a:lvl1pPr algn="r">
              <a:defRPr>
                <a:solidFill>
                  <a:schemeClr val="accent5"/>
                </a:solidFill>
              </a:defRPr>
            </a:lvl1pPr>
            <a:lvl2pPr algn="r">
              <a:defRPr>
                <a:solidFill>
                  <a:schemeClr val="accent5"/>
                </a:solidFill>
              </a:defRPr>
            </a:lvl2pPr>
            <a:lvl3pPr algn="r">
              <a:defRPr>
                <a:solidFill>
                  <a:schemeClr val="accent5"/>
                </a:solidFill>
              </a:defRPr>
            </a:lvl3pPr>
            <a:lvl4pPr algn="r">
              <a:defRPr>
                <a:solidFill>
                  <a:schemeClr val="accent5"/>
                </a:solidFill>
              </a:defRPr>
            </a:lvl4pPr>
            <a:lvl5pPr algn="r">
              <a:defRPr>
                <a:solidFill>
                  <a:schemeClr val="accent5"/>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517801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K4A_Topic Slide_Orang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13" descr="triangul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352271" y="4126555"/>
            <a:ext cx="2210670" cy="2201342"/>
          </a:xfrm>
          <a:prstGeom prst="rect">
            <a:avLst/>
          </a:prstGeom>
        </p:spPr>
      </p:pic>
      <p:pic>
        <p:nvPicPr>
          <p:cNvPr id="9" name="Imagen 14" descr="triangulo2.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rot="5400000">
            <a:off x="7974094" y="1494001"/>
            <a:ext cx="1444752" cy="1438656"/>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47101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K4A_Topic Slide_Blue">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10" name="Imagen 11" descr="circulo.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61377" y="3046764"/>
            <a:ext cx="3313551" cy="2822224"/>
          </a:xfrm>
          <a:prstGeom prst="rect">
            <a:avLst/>
          </a:prstGeom>
          <a:scene3d>
            <a:camera prst="orthographicFront">
              <a:rot lat="0" lon="0" rev="5400000"/>
            </a:camera>
            <a:lightRig rig="threePt" dir="t"/>
          </a:scene3d>
        </p:spPr>
      </p:pic>
      <p:pic>
        <p:nvPicPr>
          <p:cNvPr id="11" name="Imagen 12" descr="lineas.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rot="5400000">
            <a:off x="6232982" y="3683976"/>
            <a:ext cx="3642220" cy="2179816"/>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50654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K4A_Topic Slide_Green">
    <p:bg>
      <p:bgPr>
        <a:solidFill>
          <a:schemeClr val="bg2"/>
        </a:solidFill>
        <a:effectLst/>
      </p:bgPr>
    </p:bg>
    <p:spTree>
      <p:nvGrpSpPr>
        <p:cNvPr id="1" name=""/>
        <p:cNvGrpSpPr/>
        <p:nvPr/>
      </p:nvGrpSpPr>
      <p:grpSpPr>
        <a:xfrm>
          <a:off x="0" y="0"/>
          <a:ext cx="0" cy="0"/>
          <a:chOff x="0" y="0"/>
          <a:chExt cx="0" cy="0"/>
        </a:xfrm>
      </p:grpSpPr>
      <p:sp>
        <p:nvSpPr>
          <p:cNvPr id="8" name="Rectangle 7"/>
          <p:cNvSpPr/>
          <p:nvPr userDrawn="1"/>
        </p:nvSpPr>
        <p:spPr>
          <a:xfrm>
            <a:off x="0" y="48"/>
            <a:ext cx="9144000" cy="6124353"/>
          </a:xfrm>
          <a:prstGeom prst="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lIns="68431" tIns="34216" rIns="68431" bIns="34216" rtlCol="0" anchor="ctr"/>
          <a:lstStyle/>
          <a:p>
            <a:pPr algn="ctr" defTabSz="684325"/>
            <a:endParaRPr lang="en-US" sz="1350" dirty="0">
              <a:solidFill>
                <a:srgbClr val="FFFFFF"/>
              </a:solidFill>
              <a:sym typeface="Gill Sans" charset="0"/>
            </a:endParaRPr>
          </a:p>
        </p:txBody>
      </p:sp>
      <p:pic>
        <p:nvPicPr>
          <p:cNvPr id="7" name="Imagen 8" descr="mitadcuadrado2.png"/>
          <p:cNvPicPr>
            <a:picLocks noChangeAspect="1"/>
          </p:cNvPicPr>
          <p:nvPr userDrawn="1"/>
        </p:nvPicPr>
        <p:blipFill rotWithShape="1">
          <a:blip r:embed="rId2" cstate="screen">
            <a:alphaModFix amt="71000"/>
            <a:extLst>
              <a:ext uri="{28A0092B-C50C-407E-A947-70E740481C1C}">
                <a14:useLocalDpi xmlns:a14="http://schemas.microsoft.com/office/drawing/2010/main"/>
              </a:ext>
            </a:extLst>
          </a:blip>
          <a:srcRect/>
          <a:stretch/>
        </p:blipFill>
        <p:spPr>
          <a:xfrm>
            <a:off x="0" y="3020914"/>
            <a:ext cx="2363536" cy="2848074"/>
          </a:xfrm>
          <a:prstGeom prst="rect">
            <a:avLst/>
          </a:prstGeom>
        </p:spPr>
      </p:pic>
      <p:pic>
        <p:nvPicPr>
          <p:cNvPr id="9" name="Imagen 9" descr="mitadcuadrado2.png"/>
          <p:cNvPicPr>
            <a:picLocks noChangeAspect="1"/>
          </p:cNvPicPr>
          <p:nvPr userDrawn="1"/>
        </p:nvPicPr>
        <p:blipFill rotWithShape="1">
          <a:blip r:embed="rId3" cstate="screen">
            <a:alphaModFix amt="71000"/>
            <a:extLst>
              <a:ext uri="{28A0092B-C50C-407E-A947-70E740481C1C}">
                <a14:useLocalDpi xmlns:a14="http://schemas.microsoft.com/office/drawing/2010/main"/>
              </a:ext>
            </a:extLst>
          </a:blip>
          <a:srcRect/>
          <a:stretch/>
        </p:blipFill>
        <p:spPr>
          <a:xfrm rot="10800000">
            <a:off x="7725737" y="44"/>
            <a:ext cx="4259403" cy="2005035"/>
          </a:xfrm>
          <a:prstGeom prst="rect">
            <a:avLst/>
          </a:prstGeom>
        </p:spPr>
      </p:pic>
      <p:sp>
        <p:nvSpPr>
          <p:cNvPr id="2" name="Title 1"/>
          <p:cNvSpPr>
            <a:spLocks noGrp="1"/>
          </p:cNvSpPr>
          <p:nvPr>
            <p:ph type="title" hasCustomPrompt="1"/>
          </p:nvPr>
        </p:nvSpPr>
        <p:spPr>
          <a:xfrm>
            <a:off x="630283" y="457200"/>
            <a:ext cx="2949575" cy="1600200"/>
          </a:xfrm>
        </p:spPr>
        <p:txBody>
          <a:bodyPr anchor="b"/>
          <a:lstStyle>
            <a:lvl1pPr>
              <a:defRPr sz="2400">
                <a:solidFill>
                  <a:schemeClr val="bg2"/>
                </a:solidFill>
              </a:defRPr>
            </a:lvl1pPr>
          </a:lstStyle>
          <a:p>
            <a:r>
              <a:rPr lang="en-US" smtClean="0"/>
              <a:t>Click to edit Master title style</a:t>
            </a:r>
            <a:endParaRPr lang="en-US" dirty="0"/>
          </a:p>
        </p:txBody>
      </p:sp>
      <p:sp>
        <p:nvSpPr>
          <p:cNvPr id="15" name="Text Placeholder 14"/>
          <p:cNvSpPr>
            <a:spLocks noGrp="1"/>
          </p:cNvSpPr>
          <p:nvPr>
            <p:ph type="body" sz="quarter" idx="10" hasCustomPrompt="1"/>
          </p:nvPr>
        </p:nvSpPr>
        <p:spPr>
          <a:xfrm>
            <a:off x="4167192" y="457200"/>
            <a:ext cx="4338637" cy="5411788"/>
          </a:xfrm>
        </p:spPr>
        <p:txBody>
          <a:bodyPr/>
          <a:lstStyle>
            <a:lvl1pPr>
              <a:defRPr>
                <a:solidFill>
                  <a:schemeClr val="accent6">
                    <a:lumMod val="20000"/>
                    <a:lumOff val="80000"/>
                  </a:schemeClr>
                </a:solidFill>
              </a:defRPr>
            </a:lvl1pPr>
            <a:lvl2pPr>
              <a:defRPr>
                <a:solidFill>
                  <a:schemeClr val="accent6">
                    <a:lumMod val="20000"/>
                    <a:lumOff val="80000"/>
                  </a:schemeClr>
                </a:solidFill>
              </a:defRPr>
            </a:lvl2pPr>
            <a:lvl3pPr>
              <a:defRPr>
                <a:solidFill>
                  <a:schemeClr val="accent6">
                    <a:lumMod val="20000"/>
                    <a:lumOff val="80000"/>
                  </a:schemeClr>
                </a:solidFill>
              </a:defRPr>
            </a:lvl3pPr>
            <a:lvl4pPr>
              <a:defRPr>
                <a:solidFill>
                  <a:schemeClr val="accent6">
                    <a:lumMod val="20000"/>
                    <a:lumOff val="80000"/>
                  </a:schemeClr>
                </a:solidFill>
              </a:defRPr>
            </a:lvl4pPr>
            <a:lvl5pPr>
              <a:defRPr>
                <a:solidFill>
                  <a:schemeClr val="accent6">
                    <a:lumMod val="20000"/>
                    <a:lumOff val="80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75753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PK4A_Section Break_Purple">
    <p:spTree>
      <p:nvGrpSpPr>
        <p:cNvPr id="1" name=""/>
        <p:cNvGrpSpPr/>
        <p:nvPr/>
      </p:nvGrpSpPr>
      <p:grpSpPr>
        <a:xfrm>
          <a:off x="0" y="0"/>
          <a:ext cx="0" cy="0"/>
          <a:chOff x="0" y="0"/>
          <a:chExt cx="0" cy="0"/>
        </a:xfrm>
      </p:grpSpPr>
      <p:pic>
        <p:nvPicPr>
          <p:cNvPr id="6" name="Imagen 10" descr="purple.jp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48"/>
            <a:ext cx="9144000" cy="6124353"/>
          </a:xfrm>
          <a:prstGeom prst="rect">
            <a:avLst/>
          </a:prstGeom>
        </p:spPr>
      </p:pic>
      <p:sp>
        <p:nvSpPr>
          <p:cNvPr id="2" name="Title 1"/>
          <p:cNvSpPr>
            <a:spLocks noGrp="1"/>
          </p:cNvSpPr>
          <p:nvPr>
            <p:ph type="title" hasCustomPrompt="1"/>
          </p:nvPr>
        </p:nvSpPr>
        <p:spPr>
          <a:xfrm>
            <a:off x="1521166" y="2569950"/>
            <a:ext cx="6101759" cy="1718113"/>
          </a:xfrm>
        </p:spPr>
        <p:txBody>
          <a:bodyPr/>
          <a:lstStyle>
            <a:lvl1pPr>
              <a:defRPr>
                <a:solidFill>
                  <a:schemeClr val="bg2"/>
                </a:solidFill>
              </a:defRPr>
            </a:lvl1pPr>
          </a:lstStyle>
          <a:p>
            <a:r>
              <a:rPr lang="en-US" dirty="0" smtClean="0"/>
              <a:t>Click to edit Section Break</a:t>
            </a:r>
            <a:endParaRPr lang="en-US" dirty="0"/>
          </a:p>
        </p:txBody>
      </p:sp>
      <p:pic>
        <p:nvPicPr>
          <p:cNvPr id="7" name="Imagen 7" descr="triangulo.png"/>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266459" y="1784054"/>
            <a:ext cx="820596" cy="817134"/>
          </a:xfrm>
          <a:prstGeom prst="rect">
            <a:avLst/>
          </a:prstGeom>
        </p:spPr>
      </p:pic>
      <p:pic>
        <p:nvPicPr>
          <p:cNvPr id="8" name="Imagen 8" descr="triangulo2.png"/>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019879" y="3977323"/>
            <a:ext cx="820596" cy="817134"/>
          </a:xfrm>
          <a:prstGeom prst="rect">
            <a:avLst/>
          </a:prstGeom>
        </p:spPr>
      </p:pic>
    </p:spTree>
    <p:extLst>
      <p:ext uri="{BB962C8B-B14F-4D97-AF65-F5344CB8AC3E}">
        <p14:creationId xmlns:p14="http://schemas.microsoft.com/office/powerpoint/2010/main" val="3876062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hasCustomPrompt="1"/>
          </p:nvPr>
        </p:nvSpPr>
        <p:spPr>
          <a:xfrm>
            <a:off x="628651" y="397766"/>
            <a:ext cx="5462642" cy="1897138"/>
          </a:xfrm>
          <a:prstGeom prst="rect">
            <a:avLst/>
          </a:prstGeom>
        </p:spPr>
        <p:txBody>
          <a:bodyPr vert="horz" lIns="91241" tIns="45621" rIns="91241" bIns="45621" rtlCol="0" anchor="ctr">
            <a:normAutofit/>
          </a:bodyPr>
          <a:lstStyle/>
          <a:p>
            <a:r>
              <a:rPr lang="en-US" smtClean="0"/>
              <a:t>Click to edit Master title style</a:t>
            </a:r>
            <a:endParaRPr lang="en-US" dirty="0"/>
          </a:p>
        </p:txBody>
      </p:sp>
      <p:sp>
        <p:nvSpPr>
          <p:cNvPr id="3" name="Text Placeholder 2"/>
          <p:cNvSpPr>
            <a:spLocks noGrp="1"/>
          </p:cNvSpPr>
          <p:nvPr>
            <p:ph type="body" idx="1" hasCustomPrompt="1"/>
          </p:nvPr>
        </p:nvSpPr>
        <p:spPr>
          <a:xfrm>
            <a:off x="1212281" y="2294904"/>
            <a:ext cx="4879015" cy="2897050"/>
          </a:xfrm>
          <a:prstGeom prst="rect">
            <a:avLst/>
          </a:prstGeom>
        </p:spPr>
        <p:txBody>
          <a:bodyPr vert="horz" lIns="91241" tIns="45621" rIns="91241" bIns="45621"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Imagen 8" descr="LOGO.png"/>
          <p:cNvPicPr>
            <a:picLocks noChangeAspect="1"/>
          </p:cNvPicPr>
          <p:nvPr userDrawn="1"/>
        </p:nvPicPr>
        <p:blipFill>
          <a:blip r:embed="rId40" cstate="email">
            <a:extLst>
              <a:ext uri="{28A0092B-C50C-407E-A947-70E740481C1C}">
                <a14:useLocalDpi xmlns:a14="http://schemas.microsoft.com/office/drawing/2010/main"/>
              </a:ext>
            </a:extLst>
          </a:blip>
          <a:stretch>
            <a:fillRect/>
          </a:stretch>
        </p:blipFill>
        <p:spPr>
          <a:xfrm>
            <a:off x="178595" y="6374812"/>
            <a:ext cx="1039552" cy="429610"/>
          </a:xfrm>
          <a:prstGeom prst="rect">
            <a:avLst/>
          </a:prstGeom>
        </p:spPr>
      </p:pic>
      <p:pic>
        <p:nvPicPr>
          <p:cNvPr id="8" name="Imagen 5" descr="NYC_DOE_Log copia.png"/>
          <p:cNvPicPr>
            <a:picLocks noChangeAspect="1"/>
          </p:cNvPicPr>
          <p:nvPr userDrawn="1"/>
        </p:nvPicPr>
        <p:blipFill>
          <a:blip r:embed="rId41" cstate="email">
            <a:extLst>
              <a:ext uri="{28A0092B-C50C-407E-A947-70E740481C1C}">
                <a14:useLocalDpi xmlns:a14="http://schemas.microsoft.com/office/drawing/2010/main"/>
              </a:ext>
            </a:extLst>
          </a:blip>
          <a:stretch>
            <a:fillRect/>
          </a:stretch>
        </p:blipFill>
        <p:spPr>
          <a:xfrm>
            <a:off x="8139165" y="6372032"/>
            <a:ext cx="706336" cy="432390"/>
          </a:xfrm>
          <a:prstGeom prst="rect">
            <a:avLst/>
          </a:prstGeom>
        </p:spPr>
      </p:pic>
      <p:pic>
        <p:nvPicPr>
          <p:cNvPr id="6" name="Picture 2"/>
          <p:cNvPicPr>
            <a:picLocks noChangeAspect="1" noChangeArrowheads="1"/>
          </p:cNvPicPr>
          <p:nvPr userDrawn="1"/>
        </p:nvPicPr>
        <p:blipFill>
          <a:blip r:embed="rId42" cstate="email">
            <a:extLst>
              <a:ext uri="{28A0092B-C50C-407E-A947-70E740481C1C}">
                <a14:useLocalDpi xmlns:a14="http://schemas.microsoft.com/office/drawing/2010/main"/>
              </a:ext>
            </a:extLst>
          </a:blip>
          <a:srcRect/>
          <a:stretch>
            <a:fillRect/>
          </a:stretch>
        </p:blipFill>
        <p:spPr bwMode="auto">
          <a:xfrm>
            <a:off x="1678784" y="6291375"/>
            <a:ext cx="2569567" cy="5130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pic>
        <p:nvPicPr>
          <p:cNvPr id="9" name="Picture 6"/>
          <p:cNvPicPr>
            <a:picLocks noChangeAspect="1" noChangeArrowheads="1"/>
          </p:cNvPicPr>
          <p:nvPr userDrawn="1"/>
        </p:nvPicPr>
        <p:blipFill>
          <a:blip r:embed="rId43" cstate="email">
            <a:extLst>
              <a:ext uri="{28A0092B-C50C-407E-A947-70E740481C1C}">
                <a14:useLocalDpi xmlns:a14="http://schemas.microsoft.com/office/drawing/2010/main"/>
              </a:ext>
            </a:extLst>
          </a:blip>
          <a:srcRect/>
          <a:stretch>
            <a:fillRect/>
          </a:stretch>
        </p:blipFill>
        <p:spPr bwMode="auto">
          <a:xfrm>
            <a:off x="6401010" y="6329204"/>
            <a:ext cx="1171367" cy="47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round/>
                <a:headEnd/>
                <a:tailEnd/>
              </a14:hiddenLine>
            </a:ext>
          </a:extLst>
        </p:spPr>
      </p:pic>
    </p:spTree>
    <p:extLst>
      <p:ext uri="{BB962C8B-B14F-4D97-AF65-F5344CB8AC3E}">
        <p14:creationId xmlns:p14="http://schemas.microsoft.com/office/powerpoint/2010/main" val="3854432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Lst>
  <p:txStyles>
    <p:titleStyle>
      <a:lvl1pPr algn="r" defTabSz="684325" rtl="1" eaLnBrk="1" latinLnBrk="0" hangingPunct="1">
        <a:lnSpc>
          <a:spcPct val="90000"/>
        </a:lnSpc>
        <a:spcBef>
          <a:spcPct val="0"/>
        </a:spcBef>
        <a:buNone/>
        <a:defRPr sz="3300" b="0" i="0" kern="1200">
          <a:solidFill>
            <a:schemeClr val="accent3"/>
          </a:solidFill>
          <a:latin typeface="Gill Sans Light" charset="0"/>
          <a:ea typeface="Gill Sans Light" charset="0"/>
          <a:cs typeface="Gill Sans Light" charset="0"/>
        </a:defRPr>
      </a:lvl1pPr>
    </p:titleStyle>
    <p:bodyStyle>
      <a:lvl1pPr marL="171077" indent="-171077" algn="r" defTabSz="684325" rtl="1" eaLnBrk="1" latinLnBrk="0" hangingPunct="1">
        <a:lnSpc>
          <a:spcPct val="90000"/>
        </a:lnSpc>
        <a:spcBef>
          <a:spcPts val="750"/>
        </a:spcBef>
        <a:buFont typeface="Arial"/>
        <a:buChar char="•"/>
        <a:defRPr sz="1875" kern="1200">
          <a:solidFill>
            <a:schemeClr val="tx1"/>
          </a:solidFill>
          <a:latin typeface="Gill Sans Light"/>
          <a:ea typeface="Gill Sans Light"/>
          <a:cs typeface="Gill Sans Light"/>
        </a:defRPr>
      </a:lvl1pPr>
      <a:lvl2pPr marL="513248" indent="-171077" algn="r" defTabSz="684325" rtl="1"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2pPr>
      <a:lvl3pPr marL="855408" indent="-171077" algn="r" defTabSz="684325" rtl="1"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3pPr>
      <a:lvl4pPr marL="1197569" indent="-171077" algn="r" defTabSz="684325" rtl="1"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4pPr>
      <a:lvl5pPr marL="1539743" indent="-171077" algn="r" defTabSz="684325" rtl="1" eaLnBrk="1" latinLnBrk="0" hangingPunct="1">
        <a:lnSpc>
          <a:spcPct val="90000"/>
        </a:lnSpc>
        <a:spcBef>
          <a:spcPts val="375"/>
        </a:spcBef>
        <a:buFont typeface="Arial"/>
        <a:buChar char="•"/>
        <a:defRPr sz="1350" kern="1200">
          <a:solidFill>
            <a:schemeClr val="tx1"/>
          </a:solidFill>
          <a:latin typeface="Gill Sans Light"/>
          <a:ea typeface="Gill Sans Light"/>
          <a:cs typeface="Gill Sans Light"/>
        </a:defRPr>
      </a:lvl5pPr>
      <a:lvl6pPr marL="1881905" indent="-171077" algn="r" defTabSz="684325" rtl="1"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4064" indent="-171077" algn="r" defTabSz="684325" rtl="1"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66232" indent="-171077" algn="r" defTabSz="684325" rtl="1"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08384" indent="-171077" algn="r" defTabSz="684325" rtl="1"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r" defTabSz="684325" rtl="1" eaLnBrk="1" latinLnBrk="0" hangingPunct="1">
        <a:defRPr sz="1350" kern="1200">
          <a:solidFill>
            <a:schemeClr val="tx1"/>
          </a:solidFill>
          <a:latin typeface="+mn-lt"/>
          <a:ea typeface="+mn-ea"/>
          <a:cs typeface="+mn-cs"/>
        </a:defRPr>
      </a:lvl1pPr>
      <a:lvl2pPr marL="342155" algn="r" defTabSz="684325" rtl="1" eaLnBrk="1" latinLnBrk="0" hangingPunct="1">
        <a:defRPr sz="1350" kern="1200">
          <a:solidFill>
            <a:schemeClr val="tx1"/>
          </a:solidFill>
          <a:latin typeface="+mn-lt"/>
          <a:ea typeface="+mn-ea"/>
          <a:cs typeface="+mn-cs"/>
        </a:defRPr>
      </a:lvl2pPr>
      <a:lvl3pPr marL="684325" algn="r" defTabSz="684325" rtl="1" eaLnBrk="1" latinLnBrk="0" hangingPunct="1">
        <a:defRPr sz="1350" kern="1200">
          <a:solidFill>
            <a:schemeClr val="tx1"/>
          </a:solidFill>
          <a:latin typeface="+mn-lt"/>
          <a:ea typeface="+mn-ea"/>
          <a:cs typeface="+mn-cs"/>
        </a:defRPr>
      </a:lvl3pPr>
      <a:lvl4pPr marL="1026495" algn="r" defTabSz="684325" rtl="1" eaLnBrk="1" latinLnBrk="0" hangingPunct="1">
        <a:defRPr sz="1350" kern="1200">
          <a:solidFill>
            <a:schemeClr val="tx1"/>
          </a:solidFill>
          <a:latin typeface="+mn-lt"/>
          <a:ea typeface="+mn-ea"/>
          <a:cs typeface="+mn-cs"/>
        </a:defRPr>
      </a:lvl4pPr>
      <a:lvl5pPr marL="1368656" algn="r" defTabSz="684325" rtl="1" eaLnBrk="1" latinLnBrk="0" hangingPunct="1">
        <a:defRPr sz="1350" kern="1200">
          <a:solidFill>
            <a:schemeClr val="tx1"/>
          </a:solidFill>
          <a:latin typeface="+mn-lt"/>
          <a:ea typeface="+mn-ea"/>
          <a:cs typeface="+mn-cs"/>
        </a:defRPr>
      </a:lvl5pPr>
      <a:lvl6pPr marL="1710815" algn="r" defTabSz="684325" rtl="1" eaLnBrk="1" latinLnBrk="0" hangingPunct="1">
        <a:defRPr sz="1350" kern="1200">
          <a:solidFill>
            <a:schemeClr val="tx1"/>
          </a:solidFill>
          <a:latin typeface="+mn-lt"/>
          <a:ea typeface="+mn-ea"/>
          <a:cs typeface="+mn-cs"/>
        </a:defRPr>
      </a:lvl6pPr>
      <a:lvl7pPr marL="2052986" algn="r" defTabSz="684325" rtl="1" eaLnBrk="1" latinLnBrk="0" hangingPunct="1">
        <a:defRPr sz="1350" kern="1200">
          <a:solidFill>
            <a:schemeClr val="tx1"/>
          </a:solidFill>
          <a:latin typeface="+mn-lt"/>
          <a:ea typeface="+mn-ea"/>
          <a:cs typeface="+mn-cs"/>
        </a:defRPr>
      </a:lvl7pPr>
      <a:lvl8pPr marL="2395147" algn="r" defTabSz="684325" rtl="1" eaLnBrk="1" latinLnBrk="0" hangingPunct="1">
        <a:defRPr sz="1350" kern="1200">
          <a:solidFill>
            <a:schemeClr val="tx1"/>
          </a:solidFill>
          <a:latin typeface="+mn-lt"/>
          <a:ea typeface="+mn-ea"/>
          <a:cs typeface="+mn-cs"/>
        </a:defRPr>
      </a:lvl8pPr>
      <a:lvl9pPr marL="2737310" algn="r" defTabSz="684325" rtl="1"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eg"/><Relationship Id="rId7" Type="http://schemas.openxmlformats.org/officeDocument/2006/relationships/image" Target="../media/image38.JP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37.jpg"/><Relationship Id="rId5" Type="http://schemas.openxmlformats.org/officeDocument/2006/relationships/image" Target="../media/image36.png"/><Relationship Id="rId4" Type="http://schemas.openxmlformats.org/officeDocument/2006/relationships/image" Target="../media/image35.png"/><Relationship Id="rId9" Type="http://schemas.openxmlformats.org/officeDocument/2006/relationships/image" Target="../media/image40.JPG"/></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6.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26.xml"/></Relationships>
</file>

<file path=ppt/slides/_rels/slide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8.xml"/><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230754" y="1204413"/>
            <a:ext cx="4466206" cy="941516"/>
          </a:xfrm>
        </p:spPr>
        <p:txBody>
          <a:bodyPr>
            <a:normAutofit/>
          </a:bodyPr>
          <a:lstStyle/>
          <a:p>
            <a:pPr algn="r"/>
            <a:r>
              <a:rPr lang="ar-DZ" sz="4000" b="1" dirty="0">
                <a:solidFill>
                  <a:schemeClr val="accent5"/>
                </a:solidFill>
                <a:latin typeface="Arial" charset="0"/>
                <a:ea typeface="Arial" charset="0"/>
                <a:cs typeface="Arial" charset="0"/>
              </a:rPr>
              <a:t>مرحباً بأسر التلاميذ!</a:t>
            </a:r>
          </a:p>
        </p:txBody>
      </p:sp>
      <p:pic>
        <p:nvPicPr>
          <p:cNvPr id="11" name="Picture 10"/>
          <p:cNvPicPr>
            <a:picLocks noChangeAspect="1"/>
          </p:cNvPicPr>
          <p:nvPr/>
        </p:nvPicPr>
        <p:blipFill>
          <a:blip r:embed="rId3"/>
          <a:stretch>
            <a:fillRect/>
          </a:stretch>
        </p:blipFill>
        <p:spPr>
          <a:xfrm>
            <a:off x="4411949" y="2293066"/>
            <a:ext cx="4107785" cy="2617571"/>
          </a:xfrm>
          <a:prstGeom prst="rect">
            <a:avLst/>
          </a:prstGeom>
          <a:ln>
            <a:noFill/>
          </a:ln>
        </p:spPr>
      </p:pic>
      <p:sp>
        <p:nvSpPr>
          <p:cNvPr id="5" name="TextBox 4"/>
          <p:cNvSpPr txBox="1"/>
          <p:nvPr/>
        </p:nvSpPr>
        <p:spPr>
          <a:xfrm>
            <a:off x="334564" y="1613637"/>
            <a:ext cx="3496885" cy="3011081"/>
          </a:xfrm>
          <a:prstGeom prst="rect">
            <a:avLst/>
          </a:prstGeom>
          <a:noFill/>
        </p:spPr>
        <p:txBody>
          <a:bodyPr wrap="square" rtlCol="0">
            <a:spAutoFit/>
          </a:bodyPr>
          <a:lstStyle/>
          <a:p>
            <a:pPr lvl="0" rtl="1">
              <a:defRPr/>
            </a:pPr>
            <a:r>
              <a:rPr lang="ar-DZ" sz="2000" dirty="0">
                <a:solidFill>
                  <a:schemeClr val="tx2"/>
                </a:solidFill>
                <a:latin typeface="Arial" charset="0"/>
                <a:ea typeface="Arial" charset="0"/>
                <a:cs typeface="Arial" charset="0"/>
              </a:rPr>
              <a:t> نشجعكم على أن تتقاسموا مع</a:t>
            </a:r>
            <a:br>
              <a:rPr lang="ar-DZ" sz="2000" dirty="0">
                <a:solidFill>
                  <a:schemeClr val="tx2"/>
                </a:solidFill>
                <a:latin typeface="Arial" charset="0"/>
                <a:ea typeface="Arial" charset="0"/>
                <a:cs typeface="Arial" charset="0"/>
              </a:rPr>
            </a:br>
            <a:r>
              <a:rPr lang="ar-DZ" sz="2000" dirty="0">
                <a:solidFill>
                  <a:schemeClr val="tx2"/>
                </a:solidFill>
                <a:latin typeface="Arial" charset="0"/>
                <a:ea typeface="Arial" charset="0"/>
                <a:cs typeface="Arial" charset="0"/>
              </a:rPr>
              <a:t>بعض الأشخاص من حولكم إحدى ما يلي:</a:t>
            </a:r>
          </a:p>
          <a:p>
            <a:pPr marL="214313" indent="-214313">
              <a:spcBef>
                <a:spcPts val="450"/>
              </a:spcBef>
              <a:buFont typeface="Arial" panose="020B0604020202020204" pitchFamily="34" charset="0"/>
              <a:buChar char="•"/>
            </a:pPr>
            <a:r>
              <a:rPr lang="ar-DZ" b="1" dirty="0">
                <a:solidFill>
                  <a:schemeClr val="accent6"/>
                </a:solidFill>
                <a:latin typeface="Arial" charset="0"/>
                <a:ea typeface="Arial" charset="0"/>
                <a:cs typeface="Arial" charset="0"/>
              </a:rPr>
              <a:t>إحدى القيم التي غرست فيكم في سن مبكرة</a:t>
            </a:r>
          </a:p>
          <a:p>
            <a:pPr marL="214313" indent="-214313">
              <a:spcBef>
                <a:spcPts val="450"/>
              </a:spcBef>
              <a:buFont typeface="Arial" panose="020B0604020202020204" pitchFamily="34" charset="0"/>
              <a:buChar char="•"/>
            </a:pPr>
            <a:r>
              <a:rPr lang="ar-DZ" b="1" dirty="0">
                <a:solidFill>
                  <a:schemeClr val="accent6"/>
                </a:solidFill>
                <a:latin typeface="Arial" charset="0"/>
                <a:ea typeface="Arial" charset="0"/>
                <a:cs typeface="Arial" charset="0"/>
              </a:rPr>
              <a:t>إحدى المواهب الخفية لديكم</a:t>
            </a:r>
          </a:p>
          <a:p>
            <a:pPr marL="214313" indent="-214313">
              <a:spcBef>
                <a:spcPts val="450"/>
              </a:spcBef>
              <a:buFont typeface="Arial" panose="020B0604020202020204" pitchFamily="34" charset="0"/>
              <a:buChar char="•"/>
            </a:pPr>
            <a:r>
              <a:rPr lang="ar-DZ" b="1" dirty="0">
                <a:solidFill>
                  <a:schemeClr val="accent6"/>
                </a:solidFill>
                <a:latin typeface="Arial" charset="0"/>
                <a:ea typeface="Arial" charset="0"/>
                <a:cs typeface="Arial" charset="0"/>
              </a:rPr>
              <a:t>إحدى الأشياء التي تحبونها في مجتمعكم </a:t>
            </a:r>
          </a:p>
          <a:p>
            <a:pPr>
              <a:spcBef>
                <a:spcPts val="450"/>
              </a:spcBef>
            </a:pPr>
            <a:r>
              <a:rPr lang="ar-EG" sz="2000" dirty="0" smtClean="0">
                <a:solidFill>
                  <a:schemeClr val="tx2"/>
                </a:solidFill>
                <a:latin typeface="Arial" charset="0"/>
                <a:ea typeface="Arial" charset="0"/>
                <a:cs typeface="Arial" charset="0"/>
              </a:rPr>
              <a:t>لكي تعرفوا على مجتمع عائلات تلاميذ ما قبل الروضة</a:t>
            </a:r>
            <a:r>
              <a:rPr lang="ar-DZ" sz="2000" dirty="0" smtClean="0">
                <a:solidFill>
                  <a:schemeClr val="tx2"/>
                </a:solidFill>
                <a:latin typeface="Arial" charset="0"/>
                <a:ea typeface="Arial" charset="0"/>
                <a:cs typeface="Arial" charset="0"/>
              </a:rPr>
              <a:t>!</a:t>
            </a:r>
            <a:endParaRPr lang="ar-DZ" sz="2000" dirty="0">
              <a:solidFill>
                <a:schemeClr val="tx2"/>
              </a:solidFill>
              <a:latin typeface="Arial" charset="0"/>
              <a:ea typeface="Arial" charset="0"/>
              <a:cs typeface="Arial" charset="0"/>
            </a:endParaRPr>
          </a:p>
          <a:p>
            <a:pPr lvl="0" rtl="1">
              <a:defRPr/>
            </a:pPr>
            <a:r>
              <a:rPr lang="ar-DZ" sz="2100" dirty="0">
                <a:solidFill>
                  <a:schemeClr val="tx2"/>
                </a:solidFill>
                <a:latin typeface="Arial" charset="0"/>
                <a:ea typeface="Arial" charset="0"/>
                <a:cs typeface="Arial" charset="0"/>
              </a:rPr>
              <a:t>   </a:t>
            </a:r>
          </a:p>
        </p:txBody>
      </p:sp>
      <p:sp>
        <p:nvSpPr>
          <p:cNvPr id="6" name="Rounded Rectangle 5"/>
          <p:cNvSpPr/>
          <p:nvPr/>
        </p:nvSpPr>
        <p:spPr>
          <a:xfrm>
            <a:off x="4226787" y="2174505"/>
            <a:ext cx="4470173" cy="2883271"/>
          </a:xfrm>
          <a:prstGeom prst="round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678809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30907" y="661937"/>
            <a:ext cx="6668181" cy="5020480"/>
          </a:xfrm>
          <a:prstGeom prst="rect">
            <a:avLst/>
          </a:prstGeom>
        </p:spPr>
      </p:pic>
      <p:sp>
        <p:nvSpPr>
          <p:cNvPr id="7" name="Text Placeholder 1"/>
          <p:cNvSpPr>
            <a:spLocks noGrp="1"/>
          </p:cNvSpPr>
          <p:nvPr>
            <p:ph type="body" sz="quarter" idx="13"/>
          </p:nvPr>
        </p:nvSpPr>
        <p:spPr>
          <a:xfrm>
            <a:off x="6899088" y="2086150"/>
            <a:ext cx="2024851" cy="2172053"/>
          </a:xfrm>
        </p:spPr>
        <p:txBody>
          <a:bodyPr anchor="t">
            <a:normAutofit/>
          </a:bodyPr>
          <a:lstStyle/>
          <a:p>
            <a:pPr algn="r">
              <a:lnSpc>
                <a:spcPct val="110000"/>
              </a:lnSpc>
            </a:pPr>
            <a:r>
              <a:rPr lang="ar-DZ" sz="2800" b="1" dirty="0">
                <a:latin typeface="Arial" panose="020B0604020202020204" pitchFamily="34" charset="0"/>
                <a:cs typeface="Arial" panose="020B0604020202020204" pitchFamily="34" charset="0"/>
              </a:rPr>
              <a:t>لماذا من المهم أن يتعلّم </a:t>
            </a:r>
            <a:r>
              <a:rPr lang="ar-DZ" sz="2800" b="1" dirty="0" smtClean="0">
                <a:latin typeface="Arial" panose="020B0604020202020204" pitchFamily="34" charset="0"/>
                <a:cs typeface="Arial" panose="020B0604020202020204" pitchFamily="34" charset="0"/>
              </a:rPr>
              <a:t>الأطفال</a:t>
            </a:r>
            <a:r>
              <a:rPr lang="en-US" sz="2800" b="1" dirty="0" smtClean="0">
                <a:latin typeface="Arial" panose="020B0604020202020204" pitchFamily="34" charset="0"/>
                <a:cs typeface="Arial" panose="020B0604020202020204" pitchFamily="34" charset="0"/>
              </a:rPr>
              <a:t> </a:t>
            </a:r>
            <a:r>
              <a:rPr lang="ar-DZ" sz="2800" b="1" dirty="0" smtClean="0">
                <a:latin typeface="Arial" panose="020B0604020202020204" pitchFamily="34" charset="0"/>
                <a:cs typeface="Arial" panose="020B0604020202020204" pitchFamily="34" charset="0"/>
              </a:rPr>
              <a:t>المشاعر</a:t>
            </a:r>
            <a:r>
              <a:rPr lang="ar-DZ" sz="28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3856427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925486" y="4775989"/>
            <a:ext cx="3780704" cy="1294018"/>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9065" y="2320217"/>
            <a:ext cx="4659467" cy="1147306"/>
          </a:xfrm>
          <a:prstGeom prst="rect">
            <a:avLst/>
          </a:prstGeom>
        </p:spPr>
      </p:pic>
      <p:sp>
        <p:nvSpPr>
          <p:cNvPr id="7" name="Text Placeholder 1"/>
          <p:cNvSpPr>
            <a:spLocks noGrp="1"/>
          </p:cNvSpPr>
          <p:nvPr>
            <p:ph type="body" sz="quarter" idx="13"/>
          </p:nvPr>
        </p:nvSpPr>
        <p:spPr>
          <a:xfrm>
            <a:off x="2669309" y="761745"/>
            <a:ext cx="6011877" cy="433940"/>
          </a:xfrm>
        </p:spPr>
        <p:txBody>
          <a:bodyPr anchor="b">
            <a:noAutofit/>
          </a:bodyPr>
          <a:lstStyle/>
          <a:p>
            <a:pPr algn="r"/>
            <a:r>
              <a:rPr lang="ar-DZ" sz="3600" b="1" dirty="0">
                <a:latin typeface="Arial" panose="020B0604020202020204" pitchFamily="34" charset="0"/>
                <a:cs typeface="Arial" panose="020B0604020202020204" pitchFamily="34" charset="0"/>
              </a:rPr>
              <a:t>الاستمتاع مع بطاقات المشاعر!</a:t>
            </a:r>
          </a:p>
        </p:txBody>
      </p:sp>
      <p:pic>
        <p:nvPicPr>
          <p:cNvPr id="3" name="Picture 2"/>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2735898" y="3604792"/>
            <a:ext cx="1347769" cy="1921869"/>
          </a:xfrm>
          <a:prstGeom prst="rect">
            <a:avLst/>
          </a:prstGeom>
        </p:spPr>
      </p:pic>
      <p:sp>
        <p:nvSpPr>
          <p:cNvPr id="14" name="TextBox 13"/>
          <p:cNvSpPr txBox="1"/>
          <p:nvPr/>
        </p:nvSpPr>
        <p:spPr>
          <a:xfrm>
            <a:off x="622298" y="3760009"/>
            <a:ext cx="1679621" cy="1477328"/>
          </a:xfrm>
          <a:prstGeom prst="rect">
            <a:avLst/>
          </a:prstGeom>
          <a:noFill/>
        </p:spPr>
        <p:txBody>
          <a:bodyPr wrap="square" rtlCol="0">
            <a:spAutoFit/>
          </a:bodyPr>
          <a:lstStyle/>
          <a:p>
            <a:r>
              <a:rPr lang="ar-DZ" dirty="0">
                <a:solidFill>
                  <a:schemeClr val="bg2"/>
                </a:solidFill>
                <a:latin typeface="Arial" panose="020B0604020202020204" pitchFamily="34" charset="0"/>
                <a:cs typeface="Arial" panose="020B0604020202020204" pitchFamily="34" charset="0"/>
              </a:rPr>
              <a:t>بالإضافة إلى: يمكنكم تركيب البطاقات مع بعضها البعض من خلال الفتحات </a:t>
            </a:r>
            <a:r>
              <a:rPr lang="ar-DZ" b="1" dirty="0">
                <a:solidFill>
                  <a:schemeClr val="bg2"/>
                </a:solidFill>
                <a:latin typeface="Arial" panose="020B0604020202020204" pitchFamily="34" charset="0"/>
                <a:cs typeface="Arial" panose="020B0604020202020204" pitchFamily="34" charset="0"/>
              </a:rPr>
              <a:t>للبناء</a:t>
            </a:r>
            <a:r>
              <a:rPr lang="ar-DZ" dirty="0">
                <a:solidFill>
                  <a:schemeClr val="bg2"/>
                </a:solidFill>
                <a:latin typeface="Arial" panose="020B0604020202020204" pitchFamily="34" charset="0"/>
                <a:cs typeface="Arial" panose="020B0604020202020204" pitchFamily="34" charset="0"/>
              </a:rPr>
              <a:t>!</a:t>
            </a:r>
          </a:p>
        </p:txBody>
      </p:sp>
      <p:cxnSp>
        <p:nvCxnSpPr>
          <p:cNvPr id="5" name="Straight Connector 4"/>
          <p:cNvCxnSpPr/>
          <p:nvPr/>
        </p:nvCxnSpPr>
        <p:spPr>
          <a:xfrm>
            <a:off x="28575" y="3397306"/>
            <a:ext cx="90773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701588" y="1731895"/>
            <a:ext cx="0" cy="3549824"/>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020391" y="2203607"/>
            <a:ext cx="3803650" cy="1193699"/>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248073" y="876840"/>
            <a:ext cx="2981325" cy="1600200"/>
          </a:xfrm>
          <a:prstGeom prst="rect">
            <a:avLst/>
          </a:prstGeom>
        </p:spPr>
      </p:pic>
      <p:pic>
        <p:nvPicPr>
          <p:cNvPr id="15" name="Picture 14"/>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6137991" y="3467522"/>
            <a:ext cx="2686050" cy="123825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6499941" y="1518346"/>
            <a:ext cx="2305050" cy="666750"/>
          </a:xfrm>
          <a:prstGeom prst="rect">
            <a:avLst/>
          </a:prstGeom>
        </p:spPr>
      </p:pic>
    </p:spTree>
    <p:extLst>
      <p:ext uri="{BB962C8B-B14F-4D97-AF65-F5344CB8AC3E}">
        <p14:creationId xmlns:p14="http://schemas.microsoft.com/office/powerpoint/2010/main" val="35730348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4954389" y="790157"/>
            <a:ext cx="3727056" cy="587107"/>
          </a:xfrm>
        </p:spPr>
        <p:txBody>
          <a:bodyPr anchor="b">
            <a:noAutofit/>
          </a:bodyPr>
          <a:lstStyle/>
          <a:p>
            <a:pPr algn="r"/>
            <a:r>
              <a:rPr lang="ar-DZ" sz="4400" b="1" dirty="0" smtClean="0">
                <a:latin typeface="Arial" panose="020B0604020202020204" pitchFamily="34" charset="0"/>
                <a:cs typeface="Arial" panose="020B0604020202020204" pitchFamily="34" charset="0"/>
              </a:rPr>
              <a:t>تفحّص </a:t>
            </a:r>
            <a:r>
              <a:rPr lang="ar-DZ" sz="4400" b="1" dirty="0">
                <a:latin typeface="Arial" panose="020B0604020202020204" pitchFamily="34" charset="0"/>
                <a:cs typeface="Arial" panose="020B0604020202020204" pitchFamily="34" charset="0"/>
              </a:rPr>
              <a:t>الكتيب!</a:t>
            </a:r>
          </a:p>
        </p:txBody>
      </p:sp>
      <p:pic>
        <p:nvPicPr>
          <p:cNvPr id="2" name="Picture 1"/>
          <p:cNvPicPr>
            <a:picLocks noChangeAspect="1"/>
          </p:cNvPicPr>
          <p:nvPr/>
        </p:nvPicPr>
        <p:blipFill>
          <a:blip r:embed="rId3"/>
          <a:stretch>
            <a:fillRect/>
          </a:stretch>
        </p:blipFill>
        <p:spPr>
          <a:xfrm>
            <a:off x="3925642" y="702447"/>
            <a:ext cx="1122607" cy="762525"/>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926" y="1733812"/>
            <a:ext cx="4270020" cy="2554960"/>
          </a:xfrm>
          <a:prstGeom prst="rect">
            <a:avLst/>
          </a:prstGeom>
          <a:ln w="12700">
            <a:solidFill>
              <a:schemeClr val="bg2"/>
            </a:solidFill>
          </a:ln>
          <a:effectLst>
            <a:outerShdw blurRad="50800" dist="38100" dir="2700000" algn="tl" rotWithShape="0">
              <a:prstClr val="black">
                <a:alpha val="40000"/>
              </a:prstClr>
            </a:outerShdw>
          </a:effectLst>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351936" y="3176483"/>
            <a:ext cx="4270020" cy="2751862"/>
          </a:xfrm>
          <a:prstGeom prst="rect">
            <a:avLst/>
          </a:prstGeom>
          <a:ln w="12700">
            <a:solidFill>
              <a:schemeClr val="bg2"/>
            </a:solidFill>
          </a:ln>
          <a:effectLst>
            <a:outerShdw blurRad="50800" dist="38100" dir="2700000" algn="tl" rotWithShape="0">
              <a:prstClr val="black">
                <a:alpha val="40000"/>
              </a:prstClr>
            </a:outerShdw>
          </a:effectLst>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682907" y="1733812"/>
            <a:ext cx="4270020" cy="2642434"/>
          </a:xfrm>
          <a:prstGeom prst="rect">
            <a:avLst/>
          </a:prstGeom>
          <a:ln w="12700">
            <a:solidFill>
              <a:schemeClr val="bg2"/>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745606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381000" y="1141366"/>
            <a:ext cx="8322733" cy="620759"/>
          </a:xfrm>
        </p:spPr>
        <p:txBody>
          <a:bodyPr>
            <a:normAutofit/>
          </a:bodyPr>
          <a:lstStyle/>
          <a:p>
            <a:pPr algn="r"/>
            <a:r>
              <a:rPr lang="ar-DZ" sz="2250" b="1" dirty="0">
                <a:latin typeface="Arial" charset="0"/>
                <a:ea typeface="Arial" charset="0"/>
                <a:cs typeface="Arial" charset="0"/>
              </a:rPr>
              <a:t>التأمل الذاتي ووضع الأهداف</a:t>
            </a:r>
          </a:p>
        </p:txBody>
      </p:sp>
      <p:sp>
        <p:nvSpPr>
          <p:cNvPr id="3" name="TextBox 2"/>
          <p:cNvSpPr txBox="1"/>
          <p:nvPr/>
        </p:nvSpPr>
        <p:spPr>
          <a:xfrm>
            <a:off x="379660" y="1814429"/>
            <a:ext cx="7173665" cy="1107996"/>
          </a:xfrm>
          <a:prstGeom prst="rect">
            <a:avLst/>
          </a:prstGeom>
          <a:noFill/>
        </p:spPr>
        <p:txBody>
          <a:bodyPr wrap="square" rtlCol="0">
            <a:spAutoFit/>
          </a:bodyPr>
          <a:lstStyle/>
          <a:p>
            <a:r>
              <a:rPr lang="ar-DZ" dirty="0">
                <a:solidFill>
                  <a:schemeClr val="tx2"/>
                </a:solidFill>
                <a:latin typeface="Arial" panose="020B0604020202020204" pitchFamily="34" charset="0"/>
                <a:cs typeface="Arial" panose="020B0604020202020204" pitchFamily="34" charset="0"/>
              </a:rPr>
              <a:t>ما هي القوة الاجتماعية-العاطفية التي يظهرها طفلكم؟</a:t>
            </a:r>
          </a:p>
          <a:p>
            <a:endParaRPr lang="en-US" sz="600" dirty="0">
              <a:solidFill>
                <a:schemeClr val="tx2"/>
              </a:solidFill>
              <a:latin typeface="Arial" panose="020B0604020202020204" pitchFamily="34" charset="0"/>
              <a:cs typeface="Arial" panose="020B0604020202020204" pitchFamily="34" charset="0"/>
            </a:endParaRPr>
          </a:p>
          <a:p>
            <a:r>
              <a:rPr lang="ar-DZ" dirty="0">
                <a:solidFill>
                  <a:schemeClr val="tx2"/>
                </a:solidFill>
                <a:latin typeface="Arial" panose="020B0604020202020204" pitchFamily="34" charset="0"/>
                <a:cs typeface="Arial" panose="020B0604020202020204" pitchFamily="34" charset="0"/>
              </a:rPr>
              <a:t>ما هي بعض السلوكيات التي تريد أن تراها بشكل أقل؟</a:t>
            </a:r>
          </a:p>
          <a:p>
            <a:endParaRPr lang="en-US" sz="600" dirty="0">
              <a:solidFill>
                <a:schemeClr val="tx2"/>
              </a:solidFill>
              <a:latin typeface="Arial" panose="020B0604020202020204" pitchFamily="34" charset="0"/>
              <a:cs typeface="Arial" panose="020B0604020202020204" pitchFamily="34" charset="0"/>
            </a:endParaRPr>
          </a:p>
          <a:p>
            <a:r>
              <a:rPr lang="ar-DZ" dirty="0" smtClean="0">
                <a:solidFill>
                  <a:schemeClr val="tx2"/>
                </a:solidFill>
                <a:latin typeface="Arial" panose="020B0604020202020204" pitchFamily="34" charset="0"/>
                <a:cs typeface="Arial" panose="020B0604020202020204" pitchFamily="34" charset="0"/>
              </a:rPr>
              <a:t>ما </a:t>
            </a:r>
            <a:r>
              <a:rPr lang="ar-DZ" dirty="0">
                <a:solidFill>
                  <a:schemeClr val="tx2"/>
                </a:solidFill>
                <a:latin typeface="Arial" panose="020B0604020202020204" pitchFamily="34" charset="0"/>
                <a:cs typeface="Arial" panose="020B0604020202020204" pitchFamily="34" charset="0"/>
              </a:rPr>
              <a:t>هي</a:t>
            </a:r>
            <a:r>
              <a:rPr lang="ar-DZ" dirty="0">
                <a:solidFill>
                  <a:schemeClr val="accent1"/>
                </a:solidFill>
                <a:latin typeface="Arial" panose="020B0604020202020204" pitchFamily="34" charset="0"/>
                <a:cs typeface="Arial" panose="020B0604020202020204" pitchFamily="34" charset="0"/>
              </a:rPr>
              <a:t> السلوكيات التي تريد رؤيتها بدلا من ذلك؟</a:t>
            </a:r>
          </a:p>
        </p:txBody>
      </p:sp>
      <p:sp>
        <p:nvSpPr>
          <p:cNvPr id="4" name="Rectangle 3"/>
          <p:cNvSpPr/>
          <p:nvPr/>
        </p:nvSpPr>
        <p:spPr>
          <a:xfrm>
            <a:off x="379660" y="3167903"/>
            <a:ext cx="7716590" cy="2031325"/>
          </a:xfrm>
          <a:prstGeom prst="rect">
            <a:avLst/>
          </a:prstGeom>
          <a:ln>
            <a:noFill/>
          </a:ln>
        </p:spPr>
        <p:txBody>
          <a:bodyPr wrap="square">
            <a:spAutoFit/>
          </a:bodyPr>
          <a:lstStyle/>
          <a:p>
            <a:r>
              <a:rPr lang="ar-DZ" b="1" dirty="0">
                <a:solidFill>
                  <a:srgbClr val="7030A0"/>
                </a:solidFill>
                <a:latin typeface="Arial" charset="0"/>
                <a:ea typeface="Arial" charset="0"/>
                <a:cs typeface="Arial" charset="0"/>
              </a:rPr>
              <a:t>أمثلة من المهارات </a:t>
            </a:r>
            <a:r>
              <a:rPr lang="ar-DZ" b="1" dirty="0" smtClean="0">
                <a:solidFill>
                  <a:srgbClr val="7030A0"/>
                </a:solidFill>
                <a:latin typeface="Arial" charset="0"/>
                <a:ea typeface="Arial" charset="0"/>
                <a:cs typeface="Arial" charset="0"/>
              </a:rPr>
              <a:t>الاجتماعية-العاطفية</a:t>
            </a:r>
            <a:r>
              <a:rPr lang="en-US" b="1" dirty="0">
                <a:solidFill>
                  <a:srgbClr val="7030A0"/>
                </a:solidFill>
                <a:latin typeface="Arial" charset="0"/>
                <a:ea typeface="Arial" charset="0"/>
                <a:cs typeface="Arial" charset="0"/>
              </a:rPr>
              <a:t/>
            </a:r>
            <a:br>
              <a:rPr lang="en-US" b="1" dirty="0">
                <a:solidFill>
                  <a:srgbClr val="7030A0"/>
                </a:solidFill>
                <a:latin typeface="Arial" charset="0"/>
                <a:ea typeface="Arial" charset="0"/>
                <a:cs typeface="Arial" charset="0"/>
              </a:rPr>
            </a:br>
            <a:r>
              <a:rPr lang="ar-DZ" b="1" dirty="0" smtClean="0">
                <a:solidFill>
                  <a:srgbClr val="7030A0"/>
                </a:solidFill>
                <a:latin typeface="Arial" charset="0"/>
                <a:ea typeface="Arial" charset="0"/>
                <a:cs typeface="Arial" charset="0"/>
              </a:rPr>
              <a:t> </a:t>
            </a:r>
            <a:r>
              <a:rPr lang="ar-DZ" b="1" dirty="0">
                <a:solidFill>
                  <a:srgbClr val="7030A0"/>
                </a:solidFill>
                <a:latin typeface="Arial" charset="0"/>
                <a:ea typeface="Arial" charset="0"/>
                <a:cs typeface="Arial" charset="0"/>
              </a:rPr>
              <a:t>التي قد </a:t>
            </a:r>
            <a:r>
              <a:rPr lang="ar-DZ" b="1" dirty="0" smtClean="0">
                <a:solidFill>
                  <a:srgbClr val="7030A0"/>
                </a:solidFill>
                <a:latin typeface="Arial" charset="0"/>
                <a:ea typeface="Arial" charset="0"/>
                <a:cs typeface="Arial" charset="0"/>
              </a:rPr>
              <a:t>يمكن </a:t>
            </a:r>
            <a:r>
              <a:rPr lang="ar-DZ" b="1" dirty="0">
                <a:solidFill>
                  <a:srgbClr val="7030A0"/>
                </a:solidFill>
                <a:latin typeface="Arial" charset="0"/>
                <a:ea typeface="Arial" charset="0"/>
                <a:cs typeface="Arial" charset="0"/>
              </a:rPr>
              <a:t>للأطفال العمل عليها</a:t>
            </a:r>
            <a:r>
              <a:rPr lang="ar-DZ" b="1" dirty="0" smtClean="0">
                <a:solidFill>
                  <a:srgbClr val="7030A0"/>
                </a:solidFill>
                <a:latin typeface="Arial" charset="0"/>
                <a:ea typeface="Arial" charset="0"/>
                <a:cs typeface="Arial" charset="0"/>
              </a:rPr>
              <a:t>:</a:t>
            </a:r>
            <a:r>
              <a:rPr lang="ar-DZ" b="1" dirty="0">
                <a:solidFill>
                  <a:srgbClr val="7030A0"/>
                </a:solidFill>
                <a:latin typeface="Arial" charset="0"/>
                <a:ea typeface="Arial" charset="0"/>
                <a:cs typeface="Arial" charset="0"/>
              </a:rPr>
              <a:t/>
            </a:r>
            <a:br>
              <a:rPr lang="ar-DZ" b="1" dirty="0">
                <a:solidFill>
                  <a:srgbClr val="7030A0"/>
                </a:solidFill>
                <a:latin typeface="Arial" charset="0"/>
                <a:ea typeface="Arial" charset="0"/>
                <a:cs typeface="Arial" charset="0"/>
              </a:rPr>
            </a:br>
            <a:endParaRPr lang="ar-DZ" b="1" dirty="0" smtClean="0">
              <a:solidFill>
                <a:srgbClr val="7030A0"/>
              </a:solidFill>
              <a:latin typeface="Arial" charset="0"/>
              <a:ea typeface="Arial" charset="0"/>
              <a:cs typeface="Arial" charset="0"/>
            </a:endParaRPr>
          </a:p>
          <a:p>
            <a:pPr marL="557213" lvl="1" indent="-214313">
              <a:buFont typeface="Arial" panose="020B0604020202020204" pitchFamily="34" charset="0"/>
              <a:buChar char="•"/>
            </a:pPr>
            <a:r>
              <a:rPr lang="ar-DZ" dirty="0" smtClean="0">
                <a:solidFill>
                  <a:srgbClr val="7030A0"/>
                </a:solidFill>
                <a:latin typeface="Arial" panose="020B0604020202020204" pitchFamily="34" charset="0"/>
                <a:cs typeface="Arial" panose="020B0604020202020204" pitchFamily="34" charset="0"/>
              </a:rPr>
              <a:t>معرفة مجموعة متنوعة من الكلمات التي تدل على المشاعر</a:t>
            </a:r>
          </a:p>
          <a:p>
            <a:pPr marL="557213" lvl="1" indent="-214313">
              <a:buFont typeface="Arial" panose="020B0604020202020204" pitchFamily="34" charset="0"/>
              <a:buChar char="•"/>
            </a:pPr>
            <a:r>
              <a:rPr lang="ar-DZ" dirty="0" smtClean="0">
                <a:solidFill>
                  <a:srgbClr val="7030A0"/>
                </a:solidFill>
                <a:latin typeface="Arial" panose="020B0604020202020204" pitchFamily="34" charset="0"/>
                <a:cs typeface="Arial" panose="020B0604020202020204" pitchFamily="34" charset="0"/>
              </a:rPr>
              <a:t>التعرف </a:t>
            </a:r>
            <a:r>
              <a:rPr lang="ar-DZ" dirty="0">
                <a:solidFill>
                  <a:srgbClr val="7030A0"/>
                </a:solidFill>
                <a:latin typeface="Arial" panose="020B0604020202020204" pitchFamily="34" charset="0"/>
                <a:cs typeface="Arial" panose="020B0604020202020204" pitchFamily="34" charset="0"/>
              </a:rPr>
              <a:t>على المشاعر القوية التي تنتابهم</a:t>
            </a:r>
          </a:p>
          <a:p>
            <a:pPr marL="557213" lvl="1" indent="-214313">
              <a:buFont typeface="Arial" panose="020B0604020202020204" pitchFamily="34" charset="0"/>
              <a:buChar char="•"/>
            </a:pPr>
            <a:r>
              <a:rPr lang="ar-DZ" dirty="0">
                <a:solidFill>
                  <a:srgbClr val="7030A0"/>
                </a:solidFill>
                <a:latin typeface="Arial" panose="020B0604020202020204" pitchFamily="34" charset="0"/>
                <a:cs typeface="Arial" panose="020B0604020202020204" pitchFamily="34" charset="0"/>
              </a:rPr>
              <a:t>التعبير عن مشاعرهم على النحو المناسب</a:t>
            </a:r>
          </a:p>
          <a:p>
            <a:pPr marL="557213" lvl="1" indent="-214313">
              <a:buFont typeface="Arial" panose="020B0604020202020204" pitchFamily="34" charset="0"/>
              <a:buChar char="•"/>
            </a:pPr>
            <a:r>
              <a:rPr lang="ar-DZ" dirty="0">
                <a:solidFill>
                  <a:srgbClr val="7030A0"/>
                </a:solidFill>
                <a:latin typeface="Arial" panose="020B0604020202020204" pitchFamily="34" charset="0"/>
                <a:cs typeface="Arial" panose="020B0604020202020204" pitchFamily="34" charset="0"/>
              </a:rPr>
              <a:t>• البحث عن طرق للتهدئة أو للشعور بحالة أفضل، عند الضرورة.</a:t>
            </a:r>
          </a:p>
        </p:txBody>
      </p:sp>
      <p:grpSp>
        <p:nvGrpSpPr>
          <p:cNvPr id="2" name="Group 1"/>
          <p:cNvGrpSpPr/>
          <p:nvPr/>
        </p:nvGrpSpPr>
        <p:grpSpPr>
          <a:xfrm flipH="1">
            <a:off x="970231" y="2922425"/>
            <a:ext cx="3267724" cy="867510"/>
            <a:chOff x="5842604" y="2924993"/>
            <a:chExt cx="3267724" cy="867510"/>
          </a:xfrm>
        </p:grpSpPr>
        <p:sp>
          <p:nvSpPr>
            <p:cNvPr id="6" name="Rectangle 5"/>
            <p:cNvSpPr/>
            <p:nvPr/>
          </p:nvSpPr>
          <p:spPr>
            <a:xfrm>
              <a:off x="6342981" y="2974479"/>
              <a:ext cx="2296195" cy="81802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7" name="TextBox 16"/>
            <p:cNvSpPr txBox="1"/>
            <p:nvPr/>
          </p:nvSpPr>
          <p:spPr>
            <a:xfrm>
              <a:off x="5871828" y="3071868"/>
              <a:ext cx="3238500" cy="646331"/>
            </a:xfrm>
            <a:prstGeom prst="rect">
              <a:avLst/>
            </a:prstGeom>
            <a:noFill/>
            <a:ln>
              <a:noFill/>
            </a:ln>
          </p:spPr>
          <p:txBody>
            <a:bodyPr wrap="square" rtlCol="0">
              <a:spAutoFit/>
            </a:bodyPr>
            <a:lstStyle/>
            <a:p>
              <a:pPr algn="ctr"/>
              <a:r>
                <a:rPr lang="ar-DZ" b="1" dirty="0">
                  <a:solidFill>
                    <a:schemeClr val="bg1"/>
                  </a:solidFill>
                  <a:latin typeface="Arial" panose="020B0604020202020204" pitchFamily="34" charset="0"/>
                  <a:cs typeface="Arial" panose="020B0604020202020204" pitchFamily="34" charset="0"/>
                  <a:sym typeface="Wingdings" panose="05000000000000000000" pitchFamily="2" charset="2"/>
                </a:rPr>
                <a:t> الأهداف التي </a:t>
              </a:r>
              <a:r>
                <a:rPr lang="en-US" b="1" dirty="0" smtClean="0">
                  <a:solidFill>
                    <a:schemeClr val="bg1"/>
                  </a:solidFill>
                  <a:latin typeface="Arial" panose="020B0604020202020204" pitchFamily="34" charset="0"/>
                  <a:cs typeface="Arial" panose="020B0604020202020204" pitchFamily="34" charset="0"/>
                  <a:sym typeface="Wingdings" panose="05000000000000000000" pitchFamily="2" charset="2"/>
                </a:rPr>
                <a:t/>
              </a:r>
              <a:br>
                <a:rPr lang="en-US" b="1" dirty="0" smtClean="0">
                  <a:solidFill>
                    <a:schemeClr val="bg1"/>
                  </a:solidFill>
                  <a:latin typeface="Arial" panose="020B0604020202020204" pitchFamily="34" charset="0"/>
                  <a:cs typeface="Arial" panose="020B0604020202020204" pitchFamily="34" charset="0"/>
                  <a:sym typeface="Wingdings" panose="05000000000000000000" pitchFamily="2" charset="2"/>
                </a:rPr>
              </a:br>
              <a:r>
                <a:rPr lang="ar-DZ" b="1" dirty="0" smtClean="0">
                  <a:solidFill>
                    <a:schemeClr val="bg1"/>
                  </a:solidFill>
                  <a:latin typeface="Arial" panose="020B0604020202020204" pitchFamily="34" charset="0"/>
                  <a:cs typeface="Arial" panose="020B0604020202020204" pitchFamily="34" charset="0"/>
                  <a:sym typeface="Wingdings" panose="05000000000000000000" pitchFamily="2" charset="2"/>
                </a:rPr>
                <a:t>وضعتموها لطفلكم </a:t>
              </a:r>
              <a:r>
                <a:rPr lang="ar-DZ" b="1" dirty="0">
                  <a:solidFill>
                    <a:schemeClr val="bg1"/>
                  </a:solidFill>
                  <a:latin typeface="Arial" panose="020B0604020202020204" pitchFamily="34" charset="0"/>
                  <a:cs typeface="Arial" panose="020B0604020202020204" pitchFamily="34" charset="0"/>
                  <a:sym typeface="Wingdings" panose="05000000000000000000" pitchFamily="2" charset="2"/>
                </a:rPr>
                <a:t></a:t>
              </a:r>
            </a:p>
          </p:txBody>
        </p:sp>
        <p:sp>
          <p:nvSpPr>
            <p:cNvPr id="5" name="Bent Arrow 4"/>
            <p:cNvSpPr/>
            <p:nvPr/>
          </p:nvSpPr>
          <p:spPr>
            <a:xfrm rot="16200000">
              <a:off x="5849882" y="2917715"/>
              <a:ext cx="485820" cy="500376"/>
            </a:xfrm>
            <a:prstGeom prst="ben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spTree>
    <p:extLst>
      <p:ext uri="{BB962C8B-B14F-4D97-AF65-F5344CB8AC3E}">
        <p14:creationId xmlns:p14="http://schemas.microsoft.com/office/powerpoint/2010/main" val="11733463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1"/>
          <p:cNvSpPr>
            <a:spLocks noGrp="1"/>
          </p:cNvSpPr>
          <p:nvPr>
            <p:ph type="body" sz="quarter" idx="13"/>
          </p:nvPr>
        </p:nvSpPr>
        <p:spPr>
          <a:xfrm>
            <a:off x="0" y="1112719"/>
            <a:ext cx="8351307" cy="525871"/>
          </a:xfrm>
        </p:spPr>
        <p:txBody>
          <a:bodyPr>
            <a:noAutofit/>
          </a:bodyPr>
          <a:lstStyle/>
          <a:p>
            <a:pPr algn="r"/>
            <a:r>
              <a:rPr lang="ar-DZ" sz="4400" b="1" dirty="0">
                <a:latin typeface="Arial" charset="0"/>
                <a:ea typeface="Arial" charset="0"/>
                <a:cs typeface="Arial" charset="0"/>
              </a:rPr>
              <a:t>لديكم أسئلة؟</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559184" y="1489665"/>
            <a:ext cx="4063730" cy="3410902"/>
          </a:xfrm>
          <a:prstGeom prst="rect">
            <a:avLst/>
          </a:prstGeom>
        </p:spPr>
      </p:pic>
    </p:spTree>
    <p:extLst>
      <p:ext uri="{BB962C8B-B14F-4D97-AF65-F5344CB8AC3E}">
        <p14:creationId xmlns:p14="http://schemas.microsoft.com/office/powerpoint/2010/main" val="42010499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63896" y="1268835"/>
            <a:ext cx="3489280" cy="3328528"/>
          </a:xfrm>
          <a:prstGeom prst="rect">
            <a:avLst/>
          </a:prstGeom>
        </p:spPr>
      </p:pic>
      <p:sp>
        <p:nvSpPr>
          <p:cNvPr id="7" name="Text Placeholder 1"/>
          <p:cNvSpPr>
            <a:spLocks noGrp="1"/>
          </p:cNvSpPr>
          <p:nvPr>
            <p:ph type="body" sz="quarter" idx="13"/>
          </p:nvPr>
        </p:nvSpPr>
        <p:spPr>
          <a:xfrm>
            <a:off x="6113991" y="1143000"/>
            <a:ext cx="2589741" cy="532297"/>
          </a:xfrm>
        </p:spPr>
        <p:txBody>
          <a:bodyPr>
            <a:noAutofit/>
          </a:bodyPr>
          <a:lstStyle/>
          <a:p>
            <a:pPr algn="r"/>
            <a:r>
              <a:rPr lang="ar-DZ" sz="4400" b="1" dirty="0">
                <a:latin typeface="Arial" charset="0"/>
                <a:ea typeface="Arial" charset="0"/>
                <a:cs typeface="Arial" charset="0"/>
              </a:rPr>
              <a:t>لديكم أفكار؟</a:t>
            </a:r>
          </a:p>
        </p:txBody>
      </p:sp>
      <p:sp>
        <p:nvSpPr>
          <p:cNvPr id="2" name="Rectangle 1"/>
          <p:cNvSpPr/>
          <p:nvPr/>
        </p:nvSpPr>
        <p:spPr>
          <a:xfrm>
            <a:off x="953218" y="4597362"/>
            <a:ext cx="7225055" cy="523220"/>
          </a:xfrm>
          <a:prstGeom prst="rect">
            <a:avLst/>
          </a:prstGeom>
          <a:ln>
            <a:noFill/>
          </a:ln>
        </p:spPr>
        <p:txBody>
          <a:bodyPr wrap="none">
            <a:spAutoFit/>
          </a:bodyPr>
          <a:lstStyle/>
          <a:p>
            <a:pPr algn="ctr"/>
            <a:r>
              <a:rPr lang="ar-DZ" sz="2100" b="1" dirty="0">
                <a:solidFill>
                  <a:srgbClr val="7030A0"/>
                </a:solidFill>
                <a:latin typeface="Arial" panose="020B0604020202020204" pitchFamily="34" charset="0"/>
                <a:cs typeface="Arial" panose="020B0604020202020204" pitchFamily="34" charset="0"/>
              </a:rPr>
              <a:t>‏</a:t>
            </a:r>
            <a:r>
              <a:rPr lang="ar-DZ" sz="2800" b="1" dirty="0">
                <a:solidFill>
                  <a:srgbClr val="7030A0"/>
                </a:solidFill>
                <a:latin typeface="Arial" panose="020B0604020202020204" pitchFamily="34" charset="0"/>
                <a:cs typeface="Arial" panose="020B0604020202020204" pitchFamily="34" charset="0"/>
              </a:rPr>
              <a:t>ما هو التساؤل الذي لا زال لديكم بعد حضور فعالية هذا اليوم؟</a:t>
            </a:r>
          </a:p>
        </p:txBody>
      </p:sp>
      <p:sp>
        <p:nvSpPr>
          <p:cNvPr id="4" name="Rounded Rectangle 3"/>
          <p:cNvSpPr/>
          <p:nvPr/>
        </p:nvSpPr>
        <p:spPr>
          <a:xfrm>
            <a:off x="1402139" y="4164636"/>
            <a:ext cx="6236618" cy="39241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1260324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1962150" y="1424032"/>
            <a:ext cx="5269754" cy="3497273"/>
          </a:xfrm>
          <a:prstGeom prst="rect">
            <a:avLst/>
          </a:prstGeom>
          <a:ln>
            <a:noFill/>
          </a:ln>
          <a:effectLst/>
        </p:spPr>
      </p:pic>
      <p:sp>
        <p:nvSpPr>
          <p:cNvPr id="7" name="Text Placeholder 1"/>
          <p:cNvSpPr>
            <a:spLocks noGrp="1"/>
          </p:cNvSpPr>
          <p:nvPr>
            <p:ph type="body" sz="quarter" idx="13"/>
          </p:nvPr>
        </p:nvSpPr>
        <p:spPr>
          <a:xfrm>
            <a:off x="0" y="2979712"/>
            <a:ext cx="9144000" cy="352697"/>
          </a:xfrm>
        </p:spPr>
        <p:txBody>
          <a:bodyPr>
            <a:noAutofit/>
          </a:bodyPr>
          <a:lstStyle/>
          <a:p>
            <a:r>
              <a:rPr lang="ar-DZ" sz="6600" b="1" dirty="0">
                <a:solidFill>
                  <a:schemeClr val="bg1"/>
                </a:solidFill>
                <a:latin typeface="Arial" charset="0"/>
                <a:ea typeface="Arial" charset="0"/>
                <a:cs typeface="Arial" charset="0"/>
              </a:rPr>
              <a:t>شكراً لكم!</a:t>
            </a:r>
          </a:p>
        </p:txBody>
      </p:sp>
    </p:spTree>
    <p:extLst>
      <p:ext uri="{BB962C8B-B14F-4D97-AF65-F5344CB8AC3E}">
        <p14:creationId xmlns:p14="http://schemas.microsoft.com/office/powerpoint/2010/main" val="3743221831"/>
      </p:ext>
    </p:extLst>
  </p:cSld>
  <p:clrMapOvr>
    <a:masterClrMapping/>
  </p:clrMapOvr>
  <p:timing>
    <p:tnLst>
      <p:par>
        <p:cTn id="1" dur="indefinite" restart="never" nodeType="tmRoot"/>
      </p:par>
    </p:tnLst>
  </p:timing>
</p:sld>
</file>

<file path=ppt/theme/theme1.xml><?xml version="1.0" encoding="utf-8"?>
<a:theme xmlns:a="http://schemas.openxmlformats.org/drawingml/2006/main" name="Pre-K for All Master">
  <a:themeElements>
    <a:clrScheme name="ParentCorps">
      <a:dk1>
        <a:srgbClr val="580F8B"/>
      </a:dk1>
      <a:lt1>
        <a:srgbClr val="FFFFFF"/>
      </a:lt1>
      <a:dk2>
        <a:srgbClr val="000000"/>
      </a:dk2>
      <a:lt2>
        <a:srgbClr val="000000"/>
      </a:lt2>
      <a:accent1>
        <a:srgbClr val="43B02A"/>
      </a:accent1>
      <a:accent2>
        <a:srgbClr val="F26531"/>
      </a:accent2>
      <a:accent3>
        <a:srgbClr val="00778B"/>
      </a:accent3>
      <a:accent4>
        <a:srgbClr val="FDB912"/>
      </a:accent4>
      <a:accent5>
        <a:srgbClr val="EE532B"/>
      </a:accent5>
      <a:accent6>
        <a:srgbClr val="580F8B"/>
      </a:accent6>
      <a:hlink>
        <a:srgbClr val="580F8B"/>
      </a:hlink>
      <a:folHlink>
        <a:srgbClr val="00778B"/>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K4A-PPT_Official-Template" id="{07180FE3-9781-0345-98B5-2D186F6A2E94}" vid="{518CA106-910C-E949-B96B-4BDDB68FB86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1169</TotalTime>
  <Words>1561</Words>
  <Application>Microsoft Office PowerPoint</Application>
  <PresentationFormat>On-screen Show (4:3)</PresentationFormat>
  <Paragraphs>147</Paragraphs>
  <Slides>8</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Bradley Hand ITC</vt:lpstr>
      <vt:lpstr>Calibri</vt:lpstr>
      <vt:lpstr>Gill Sans</vt:lpstr>
      <vt:lpstr>Gill Sans Light</vt:lpstr>
      <vt:lpstr>Heiti SC Light</vt:lpstr>
      <vt:lpstr>Wingdings</vt:lpstr>
      <vt:lpstr>Pre-K for All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NYU Langone Medical Center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Barreiro, Francesca</dc:creator>
  <cp:lastModifiedBy>Foster Idalis</cp:lastModifiedBy>
  <cp:revision>82</cp:revision>
  <dcterms:created xsi:type="dcterms:W3CDTF">2017-12-12T16:53:32Z</dcterms:created>
  <dcterms:modified xsi:type="dcterms:W3CDTF">2018-02-23T21:37:23Z</dcterms:modified>
</cp:coreProperties>
</file>