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3" r:id="rId5"/>
    <p:sldId id="264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smore Taylor" initials="PT" lastIdx="8" clrIdx="0">
    <p:extLst/>
  </p:cmAuthor>
  <p:cmAuthor id="2" name="Barreiro, Francesca" initials="BF" lastIdx="1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408" autoAdjust="0"/>
    <p:restoredTop sz="86813" autoAdjust="0"/>
  </p:normalViewPr>
  <p:slideViewPr>
    <p:cSldViewPr snapToGrid="0">
      <p:cViewPr varScale="1">
        <p:scale>
          <a:sx n="93" d="100"/>
          <a:sy n="93" d="100"/>
        </p:scale>
        <p:origin x="18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9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F7EDD-8CBE-4126-B0DC-A91BD35F72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13459-1643-47F4-B43E-4BEEC161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0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1" i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Welcome</a:t>
            </a:r>
            <a:r>
              <a:rPr lang="ko-KR" sz="1200" b="1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ko-KR" sz="1200" b="1" i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Ice-breaker</a:t>
            </a:r>
            <a:r>
              <a:rPr lang="ko-KR" sz="1200" b="1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(5-10 </a:t>
            </a:r>
            <a:r>
              <a:rPr lang="ko-KR" sz="1200" b="1" i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</a:t>
            </a:r>
            <a:r>
              <a:rPr lang="ko-KR" sz="1200" b="1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Power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adults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suuport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</a:t>
            </a:r>
            <a:r>
              <a:rPr lang="ko-K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-K </a:t>
            </a:r>
            <a:r>
              <a:rPr lang="ko-KR" sz="120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</a:t>
            </a:r>
            <a:r>
              <a:rPr lang="ko-K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Leader</a:t>
            </a:r>
            <a:r>
              <a:rPr lang="ko-K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</a:t>
            </a:r>
            <a:r>
              <a:rPr lang="ko-K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warmly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ice-breaker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room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themselves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little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sharing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of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prompts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welcome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late-comers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smoothly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73465-EB41-41E1-9632-FC7855FEE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4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sz="1200" b="1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ko-KR" sz="1200" b="1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1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ko-KR" sz="1200" b="1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ko-KR" sz="1200" b="1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(5-10 </a:t>
            </a:r>
            <a:r>
              <a:rPr lang="ko-KR" sz="1200" b="1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</a:t>
            </a:r>
            <a:r>
              <a:rPr lang="ko-KR" sz="1200" b="1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seats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excited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The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child’s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speaks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dedicated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children’s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appropriately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-k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!...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yell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throw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angry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matters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young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infographic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Children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who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learn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manage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their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feelings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Get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along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better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with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family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friends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Have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higher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self-esteem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Keep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trying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even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when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task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difficult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Are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better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able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stay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focused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engaged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learning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Children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who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have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not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yet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learned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manage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their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feelings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are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more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likely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Throw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tantrums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hit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withdraw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from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others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Get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teased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get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into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fights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get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trouble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school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Have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problems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with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alcohol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drugs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as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teenagers</a:t>
            </a:r>
            <a:r>
              <a:rPr lang="ko-KR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-K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scared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Recognizing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bodies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appropriately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calm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necessary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0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</a:t>
            </a:r>
            <a:r>
              <a:rPr lang="ko-KR" sz="1200" b="0" i="0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believe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Affirm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sharing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New York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State’s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-k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Foundations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recognition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essential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foundation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endParaRPr lang="ko-KR" sz="1200" b="0" i="1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succeed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kindergarten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beyond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b="1" dirty="0"/>
              <a:t>*HANDOUT AVAILABLE:</a:t>
            </a:r>
            <a:r>
              <a:rPr lang="ko-KR" b="1" baseline="0" dirty="0"/>
              <a:t> </a:t>
            </a:r>
            <a:r>
              <a:rPr lang="ko-KR" b="0" baseline="0" dirty="0" err="1"/>
              <a:t>Note</a:t>
            </a:r>
            <a:r>
              <a:rPr lang="ko-KR" b="0" baseline="0" dirty="0"/>
              <a:t> </a:t>
            </a:r>
            <a:r>
              <a:rPr lang="ko-KR" b="0" baseline="0" dirty="0" err="1"/>
              <a:t>that</a:t>
            </a:r>
            <a:r>
              <a:rPr lang="ko-KR" b="0" baseline="0" dirty="0"/>
              <a:t> </a:t>
            </a:r>
            <a:r>
              <a:rPr lang="ko-KR" b="0" baseline="0" dirty="0" err="1"/>
              <a:t>this</a:t>
            </a:r>
            <a:r>
              <a:rPr lang="ko-KR" b="0" baseline="0" dirty="0"/>
              <a:t> </a:t>
            </a:r>
            <a:r>
              <a:rPr lang="ko-KR" b="0" baseline="0" dirty="0" err="1"/>
              <a:t>slide</a:t>
            </a:r>
            <a:r>
              <a:rPr lang="ko-KR" b="0" baseline="0" dirty="0"/>
              <a:t> </a:t>
            </a:r>
            <a:r>
              <a:rPr lang="ko-KR" b="0" baseline="0" dirty="0" err="1"/>
              <a:t>can</a:t>
            </a:r>
            <a:r>
              <a:rPr lang="ko-KR" b="0" baseline="0" dirty="0"/>
              <a:t> </a:t>
            </a:r>
            <a:r>
              <a:rPr lang="ko-KR" b="0" baseline="0" dirty="0" err="1"/>
              <a:t>be</a:t>
            </a:r>
            <a:r>
              <a:rPr lang="ko-KR" b="0" baseline="0" dirty="0"/>
              <a:t> </a:t>
            </a:r>
            <a:r>
              <a:rPr lang="ko-KR" b="0" baseline="0" dirty="0" err="1"/>
              <a:t>found</a:t>
            </a:r>
            <a:r>
              <a:rPr lang="ko-KR" b="0" baseline="0" dirty="0"/>
              <a:t> </a:t>
            </a:r>
            <a:r>
              <a:rPr lang="ko-KR" b="0" baseline="0" dirty="0" err="1"/>
              <a:t>on</a:t>
            </a:r>
            <a:r>
              <a:rPr lang="ko-KR" b="0" baseline="0" dirty="0"/>
              <a:t> </a:t>
            </a:r>
            <a:r>
              <a:rPr lang="ko-KR" b="0" baseline="0" dirty="0" err="1"/>
              <a:t>pages</a:t>
            </a:r>
            <a:r>
              <a:rPr lang="ko-KR" b="0" baseline="0" dirty="0"/>
              <a:t> 4 &amp; 5 of </a:t>
            </a:r>
            <a:r>
              <a:rPr lang="ko-KR" b="0" baseline="0" dirty="0" err="1"/>
              <a:t>your</a:t>
            </a:r>
            <a:r>
              <a:rPr lang="ko-KR" b="0" baseline="0" dirty="0"/>
              <a:t> </a:t>
            </a:r>
            <a:r>
              <a:rPr lang="ko-KR" b="0" baseline="0" dirty="0" err="1"/>
              <a:t>Teacher</a:t>
            </a:r>
            <a:r>
              <a:rPr lang="ko-KR" b="0" baseline="0" dirty="0"/>
              <a:t>/</a:t>
            </a:r>
            <a:r>
              <a:rPr lang="ko-KR" b="0" baseline="0" dirty="0" err="1"/>
              <a:t>Leader</a:t>
            </a:r>
            <a:r>
              <a:rPr lang="ko-KR" b="0" baseline="0" dirty="0"/>
              <a:t>/</a:t>
            </a:r>
            <a:r>
              <a:rPr lang="ko-KR" b="0" baseline="0" dirty="0" err="1"/>
              <a:t>Staff</a:t>
            </a:r>
            <a:r>
              <a:rPr lang="ko-KR" b="0" baseline="0" dirty="0"/>
              <a:t> </a:t>
            </a:r>
            <a:r>
              <a:rPr lang="ko-KR" b="0" baseline="0" dirty="0" err="1"/>
              <a:t>Handbook</a:t>
            </a:r>
            <a:r>
              <a:rPr lang="ko-KR" b="0" baseline="0" dirty="0"/>
              <a:t>, and </a:t>
            </a:r>
            <a:r>
              <a:rPr lang="ko-KR" b="0" baseline="0" dirty="0" err="1"/>
              <a:t>can</a:t>
            </a:r>
            <a:r>
              <a:rPr lang="ko-KR" b="0" baseline="0" dirty="0"/>
              <a:t> </a:t>
            </a:r>
            <a:r>
              <a:rPr lang="ko-KR" b="0" baseline="0" dirty="0" err="1"/>
              <a:t>be</a:t>
            </a:r>
            <a:r>
              <a:rPr lang="ko-KR" b="0" baseline="0" dirty="0"/>
              <a:t> </a:t>
            </a:r>
            <a:r>
              <a:rPr lang="ko-KR" b="0" baseline="0" dirty="0" err="1"/>
              <a:t>copied</a:t>
            </a:r>
            <a:r>
              <a:rPr lang="ko-KR" b="0" baseline="0" dirty="0"/>
              <a:t> </a:t>
            </a:r>
            <a:r>
              <a:rPr lang="ko-KR" b="0" baseline="0" dirty="0" err="1"/>
              <a:t>as</a:t>
            </a:r>
            <a:r>
              <a:rPr lang="ko-KR" b="0" baseline="0" dirty="0"/>
              <a:t> </a:t>
            </a:r>
            <a:r>
              <a:rPr lang="ko-KR" b="0" baseline="0" dirty="0" err="1"/>
              <a:t>a</a:t>
            </a:r>
            <a:r>
              <a:rPr lang="ko-KR" b="0" baseline="0" dirty="0"/>
              <a:t> </a:t>
            </a:r>
            <a:r>
              <a:rPr lang="ko-KR" b="0" baseline="0" dirty="0" err="1"/>
              <a:t>handout</a:t>
            </a:r>
            <a:r>
              <a:rPr lang="ko-KR" b="0" baseline="0" dirty="0"/>
              <a:t> </a:t>
            </a:r>
            <a:r>
              <a:rPr lang="ko-KR" b="0" baseline="0" dirty="0" err="1"/>
              <a:t>for</a:t>
            </a:r>
            <a:r>
              <a:rPr lang="ko-KR" b="0" baseline="0" dirty="0"/>
              <a:t> </a:t>
            </a:r>
            <a:r>
              <a:rPr lang="ko-KR" b="0" baseline="0" dirty="0" err="1"/>
              <a:t>families</a:t>
            </a:r>
            <a:r>
              <a:rPr lang="ko-KR" b="0" baseline="0" dirty="0"/>
              <a:t>. </a:t>
            </a:r>
            <a:r>
              <a:rPr lang="ko-KR" b="0" baseline="0" dirty="0" err="1"/>
              <a:t>It</a:t>
            </a:r>
            <a:r>
              <a:rPr lang="ko-KR" b="0" baseline="0" dirty="0"/>
              <a:t> </a:t>
            </a:r>
            <a:r>
              <a:rPr lang="ko-KR" b="0" baseline="0" dirty="0" err="1"/>
              <a:t>is</a:t>
            </a:r>
            <a:r>
              <a:rPr lang="ko-KR" b="0" baseline="0" dirty="0"/>
              <a:t> </a:t>
            </a:r>
            <a:r>
              <a:rPr lang="ko-KR" b="0" baseline="0" dirty="0" err="1"/>
              <a:t>also</a:t>
            </a:r>
            <a:r>
              <a:rPr lang="ko-KR" b="0" baseline="0" dirty="0"/>
              <a:t> </a:t>
            </a:r>
            <a:r>
              <a:rPr lang="ko-KR" b="0" baseline="0" dirty="0" err="1"/>
              <a:t>available</a:t>
            </a:r>
            <a:r>
              <a:rPr lang="ko-KR" b="0" baseline="0" dirty="0"/>
              <a:t> </a:t>
            </a:r>
            <a:r>
              <a:rPr lang="ko-KR" b="0" baseline="0" dirty="0" err="1"/>
              <a:t>to</a:t>
            </a:r>
            <a:r>
              <a:rPr lang="ko-KR" b="0" baseline="0" dirty="0"/>
              <a:t> </a:t>
            </a:r>
            <a:r>
              <a:rPr lang="ko-KR" b="0" baseline="0" dirty="0" err="1"/>
              <a:t>be</a:t>
            </a:r>
            <a:r>
              <a:rPr lang="ko-KR" b="0" baseline="0" dirty="0"/>
              <a:t> </a:t>
            </a:r>
            <a:r>
              <a:rPr lang="ko-KR" b="0" baseline="0" dirty="0" err="1"/>
              <a:t>printed</a:t>
            </a:r>
            <a:r>
              <a:rPr lang="ko-KR" b="0" baseline="0" dirty="0"/>
              <a:t> </a:t>
            </a:r>
            <a:r>
              <a:rPr lang="ko-KR" b="0" baseline="0" dirty="0" err="1"/>
              <a:t>online</a:t>
            </a:r>
            <a:r>
              <a:rPr lang="ko-KR" b="0" baseline="0" dirty="0"/>
              <a:t>. </a:t>
            </a:r>
          </a:p>
          <a:p>
            <a:endParaRPr lang="en-US" sz="1200" b="1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73465-EB41-41E1-9632-FC7855FEE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endParaRPr lang="ko-KR" sz="1200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</a:t>
            </a:r>
            <a:r>
              <a:rPr lang="ko-K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ko-K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</a:t>
            </a:r>
            <a:r>
              <a:rPr lang="ko-K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deck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purple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actions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calm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little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icons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lightbulb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ko-KR" sz="1200" b="0" i="1" u="sng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icons</a:t>
            </a:r>
            <a:r>
              <a:rPr lang="ko-KR" sz="1200" b="0" i="1" u="sng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</a:t>
            </a:r>
            <a:r>
              <a:rPr lang="ko-KR" sz="1200" b="0" i="1" u="sng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ko-KR" sz="1200" b="0" i="1" u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icons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connecting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slits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73465-EB41-41E1-9632-FC7855FEE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58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&amp;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Family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deck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b="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ko-KR" sz="1200" b="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sets</a:t>
            </a:r>
            <a:r>
              <a:rPr lang="ko-KR" sz="1200" b="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</a:t>
            </a:r>
            <a:r>
              <a:rPr lang="ko-KR" sz="1200" b="0" u="sng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u="sng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“The </a:t>
            </a:r>
            <a:r>
              <a:rPr lang="ko-KR" sz="1200" b="0" i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r>
              <a:rPr lang="ko-KR" sz="1200" b="0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ko-KR" sz="1200" b="0" i="1" u="sng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ko-KR" sz="1200" b="0" i="1" u="sng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sng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</a:t>
            </a:r>
            <a:r>
              <a:rPr lang="ko-KR" sz="1200" b="0" i="1" u="sng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u="sng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started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b="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Family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4),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hold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1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sz="1200" b="0" i="0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lang="ko-KR" sz="1200" b="1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Hand-book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volunteer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aloud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familiar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playing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helpful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pretend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anticipate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Circulate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Acknowledge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participation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favorite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and/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ko-KR" sz="1200" b="0" i="0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</a:t>
            </a:r>
            <a:r>
              <a:rPr lang="ko-KR" sz="1200" b="0" i="0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spark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73465-EB41-41E1-9632-FC7855FEE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63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sz="1200" b="1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Self-Reflection</a:t>
            </a:r>
            <a:r>
              <a:rPr lang="ko-KR" sz="1200" b="1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ko-KR" sz="1200" b="1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</a:t>
            </a:r>
            <a:r>
              <a:rPr lang="ko-KR" sz="1200" b="1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(5-10 </a:t>
            </a:r>
            <a:r>
              <a:rPr lang="ko-KR" sz="1200" b="1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</a:t>
            </a:r>
            <a:r>
              <a:rPr lang="ko-KR" sz="1200" b="1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social-emotional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already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child’s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talked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social-emotional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strengths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already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Maybe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minute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quietly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behaviors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behaviors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ko-KR" sz="1200" b="0" i="1" u="sng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daughter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frustrated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she’s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rips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trying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proud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</a:t>
            </a: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0" i="0" u="sng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anyone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and/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pull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and/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u="none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</a:t>
            </a:r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b="0" dirty="0" err="1"/>
              <a:t>After</a:t>
            </a:r>
            <a:r>
              <a:rPr lang="ko-KR" b="0" baseline="0" dirty="0"/>
              <a:t> </a:t>
            </a:r>
            <a:r>
              <a:rPr lang="ko-KR" b="0" baseline="0" dirty="0" err="1"/>
              <a:t>some</a:t>
            </a:r>
            <a:r>
              <a:rPr lang="ko-KR" b="0" baseline="0" dirty="0"/>
              <a:t> </a:t>
            </a:r>
            <a:r>
              <a:rPr lang="ko-KR" b="0" baseline="0" dirty="0" err="1"/>
              <a:t>participants</a:t>
            </a:r>
            <a:r>
              <a:rPr lang="ko-KR" b="0" baseline="0" dirty="0"/>
              <a:t> </a:t>
            </a:r>
            <a:r>
              <a:rPr lang="ko-KR" b="0" baseline="0" dirty="0" err="1"/>
              <a:t>have</a:t>
            </a:r>
            <a:r>
              <a:rPr lang="ko-KR" b="0" baseline="0" dirty="0"/>
              <a:t> </a:t>
            </a:r>
            <a:r>
              <a:rPr lang="ko-KR" b="0" baseline="0" dirty="0" err="1"/>
              <a:t>shared</a:t>
            </a:r>
            <a:r>
              <a:rPr lang="ko-KR" b="0" baseline="0" dirty="0"/>
              <a:t> </a:t>
            </a:r>
            <a:r>
              <a:rPr lang="ko-KR" b="0" baseline="0" dirty="0" err="1"/>
              <a:t>out</a:t>
            </a:r>
            <a:r>
              <a:rPr lang="ko-KR" b="0" baseline="0" dirty="0"/>
              <a:t>, </a:t>
            </a:r>
            <a:r>
              <a:rPr lang="ko-KR" b="0" u="sng" baseline="0" dirty="0" err="1"/>
              <a:t>encourage</a:t>
            </a:r>
            <a:r>
              <a:rPr lang="ko-KR" b="0" u="sng" baseline="0" dirty="0"/>
              <a:t> </a:t>
            </a:r>
            <a:r>
              <a:rPr lang="ko-KR" b="0" u="sng" baseline="0" dirty="0" err="1"/>
              <a:t>everyone</a:t>
            </a:r>
            <a:r>
              <a:rPr lang="ko-KR" b="0" u="sng" baseline="0" dirty="0"/>
              <a:t> </a:t>
            </a:r>
            <a:r>
              <a:rPr lang="ko-KR" b="0" u="sng" baseline="0" dirty="0" err="1"/>
              <a:t>to</a:t>
            </a:r>
            <a:r>
              <a:rPr lang="ko-KR" b="0" u="sng" baseline="0" dirty="0"/>
              <a:t> </a:t>
            </a:r>
            <a:r>
              <a:rPr lang="ko-KR" b="0" u="sng" baseline="0" dirty="0" err="1"/>
              <a:t>connect</a:t>
            </a:r>
            <a:r>
              <a:rPr lang="ko-KR" b="0" u="sng" baseline="0" dirty="0"/>
              <a:t> </a:t>
            </a:r>
            <a:r>
              <a:rPr lang="ko-KR" b="0" u="sng" baseline="0" dirty="0" err="1"/>
              <a:t>with</a:t>
            </a:r>
            <a:r>
              <a:rPr lang="ko-KR" b="0" u="sng" baseline="0" dirty="0"/>
              <a:t> </a:t>
            </a:r>
            <a:r>
              <a:rPr lang="ko-KR" b="0" u="sng" baseline="0" dirty="0" err="1"/>
              <a:t>their</a:t>
            </a:r>
            <a:r>
              <a:rPr lang="ko-KR" b="0" u="sng" baseline="0" dirty="0"/>
              <a:t> </a:t>
            </a:r>
            <a:r>
              <a:rPr lang="ko-KR" b="0" u="sng" baseline="0" dirty="0" err="1"/>
              <a:t>child’s</a:t>
            </a:r>
            <a:r>
              <a:rPr lang="ko-KR" b="0" u="sng" baseline="0" dirty="0"/>
              <a:t> </a:t>
            </a:r>
            <a:r>
              <a:rPr lang="ko-KR" b="0" u="sng" baseline="0" dirty="0" err="1"/>
              <a:t>teacher</a:t>
            </a:r>
            <a:r>
              <a:rPr lang="ko-KR" b="0" u="sng" baseline="0" dirty="0"/>
              <a:t> </a:t>
            </a:r>
            <a:r>
              <a:rPr lang="ko-KR" b="0" baseline="0" dirty="0" err="1"/>
              <a:t>about</a:t>
            </a:r>
            <a:r>
              <a:rPr lang="ko-KR" b="0" baseline="0" dirty="0"/>
              <a:t> </a:t>
            </a:r>
            <a:r>
              <a:rPr lang="ko-KR" b="0" baseline="0" dirty="0" err="1"/>
              <a:t>Social</a:t>
            </a:r>
            <a:r>
              <a:rPr lang="ko-KR" b="0" baseline="0" dirty="0"/>
              <a:t> </a:t>
            </a:r>
            <a:r>
              <a:rPr lang="ko-KR" b="0" baseline="0" dirty="0" err="1"/>
              <a:t>Emotional</a:t>
            </a:r>
            <a:r>
              <a:rPr lang="ko-KR" b="0" baseline="0" dirty="0"/>
              <a:t> </a:t>
            </a:r>
            <a:r>
              <a:rPr lang="ko-KR" b="0" baseline="0" dirty="0" err="1"/>
              <a:t>Learning</a:t>
            </a:r>
            <a:r>
              <a:rPr lang="ko-KR" b="0" baseline="0" dirty="0"/>
              <a:t>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0" i="1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interested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consider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sharing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goals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reflections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questions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child’s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teachers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learn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more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child’s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Social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Emotional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73465-EB41-41E1-9632-FC7855FEE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48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0" i="1" dirty="0" err="1"/>
              <a:t>Do</a:t>
            </a:r>
            <a:r>
              <a:rPr lang="ko-KR" b="0" i="1" dirty="0"/>
              <a:t> </a:t>
            </a:r>
            <a:r>
              <a:rPr lang="ko-KR" b="0" i="1" dirty="0" err="1"/>
              <a:t>you</a:t>
            </a:r>
            <a:r>
              <a:rPr lang="ko-KR" b="0" i="1" dirty="0"/>
              <a:t> </a:t>
            </a:r>
            <a:r>
              <a:rPr lang="ko-KR" b="0" i="1" dirty="0" err="1"/>
              <a:t>have</a:t>
            </a:r>
            <a:r>
              <a:rPr lang="ko-KR" b="0" i="1" dirty="0"/>
              <a:t> </a:t>
            </a:r>
            <a:r>
              <a:rPr lang="ko-KR" b="0" i="1" dirty="0" err="1"/>
              <a:t>any</a:t>
            </a:r>
            <a:r>
              <a:rPr lang="ko-KR" b="0" i="1" dirty="0"/>
              <a:t> </a:t>
            </a:r>
            <a:r>
              <a:rPr lang="ko-KR" b="0" i="1" dirty="0" err="1"/>
              <a:t>lingering</a:t>
            </a:r>
            <a:r>
              <a:rPr lang="ko-KR" b="0" i="1" baseline="0" dirty="0"/>
              <a:t> </a:t>
            </a:r>
            <a:r>
              <a:rPr lang="ko-KR" b="0" i="1" baseline="0" dirty="0" err="1"/>
              <a:t>questions</a:t>
            </a:r>
            <a:r>
              <a:rPr lang="ko-KR" b="0" i="1" baseline="0" dirty="0"/>
              <a:t> </a:t>
            </a:r>
            <a:r>
              <a:rPr lang="ko-KR" b="0" i="1" baseline="0" dirty="0" err="1"/>
              <a:t>right</a:t>
            </a:r>
            <a:r>
              <a:rPr lang="ko-KR" b="0" i="1" baseline="0" dirty="0"/>
              <a:t> </a:t>
            </a:r>
            <a:r>
              <a:rPr lang="ko-KR" b="0" i="1" baseline="0" dirty="0" err="1"/>
              <a:t>now</a:t>
            </a:r>
            <a:r>
              <a:rPr lang="ko-KR" b="0" i="1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3465-EB41-41E1-9632-FC7855FEE0F8}" type="slidenum">
              <a:rPr lang="en-US" smtClean="0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3034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1" i="0" dirty="0">
                <a:solidFill>
                  <a:schemeClr val="accent1">
                    <a:lumMod val="75000"/>
                  </a:schemeClr>
                </a:solidFill>
              </a:rPr>
              <a:t>General </a:t>
            </a:r>
            <a:r>
              <a:rPr lang="ko-KR" sz="1200" b="1" i="0" dirty="0" err="1">
                <a:solidFill>
                  <a:schemeClr val="accent1">
                    <a:lumMod val="75000"/>
                  </a:schemeClr>
                </a:solidFill>
              </a:rPr>
              <a:t>Reflection</a:t>
            </a:r>
            <a:r>
              <a:rPr lang="ko-KR" sz="1200" b="1" i="0" dirty="0">
                <a:solidFill>
                  <a:schemeClr val="accent1">
                    <a:lumMod val="75000"/>
                  </a:schemeClr>
                </a:solidFill>
              </a:rPr>
              <a:t> (5 </a:t>
            </a:r>
            <a:r>
              <a:rPr lang="ko-KR" sz="1200" b="1" i="0" dirty="0" err="1">
                <a:solidFill>
                  <a:schemeClr val="accent1">
                    <a:lumMod val="75000"/>
                  </a:schemeClr>
                </a:solidFill>
              </a:rPr>
              <a:t>mins</a:t>
            </a:r>
            <a:r>
              <a:rPr lang="ko-KR" sz="1200" b="1" i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Before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1" dirty="0" err="1">
                <a:solidFill>
                  <a:schemeClr val="accent1">
                    <a:lumMod val="75000"/>
                  </a:schemeClr>
                </a:solidFill>
              </a:rPr>
              <a:t>go</a:t>
            </a:r>
            <a:r>
              <a:rPr lang="ko-KR" sz="1200" b="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sz="1200" b="0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ko-KR" sz="12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200" b="0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ko-KR" sz="12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200" b="0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ko-KR" sz="12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200" b="0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r>
              <a:rPr lang="ko-KR" sz="12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200" b="0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ko-KR" sz="12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200" b="0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ko-KR" sz="12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200" b="0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leaving</a:t>
            </a:r>
            <a:r>
              <a:rPr lang="ko-KR" sz="12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200" b="0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ko-KR" sz="12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200" b="0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ko-KR" sz="12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200" b="0" i="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sz="1200" b="0" i="0" dirty="0" err="1">
                <a:solidFill>
                  <a:schemeClr val="accent1">
                    <a:lumMod val="75000"/>
                  </a:schemeClr>
                </a:solidFill>
              </a:rPr>
              <a:t>Affirm</a:t>
            </a:r>
            <a:r>
              <a:rPr lang="ko-KR" sz="1200" b="0" i="0" dirty="0">
                <a:solidFill>
                  <a:schemeClr val="accent1">
                    <a:lumMod val="75000"/>
                  </a:schemeClr>
                </a:solidFill>
              </a:rPr>
              <a:t> and</a:t>
            </a:r>
            <a:r>
              <a:rPr lang="ko-KR" sz="1200" b="0" i="0" baseline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0" baseline="0" dirty="0" err="1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ko-KR" sz="1200" b="0" i="0" baseline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0" baseline="0" dirty="0" err="1">
                <a:solidFill>
                  <a:schemeClr val="accent1">
                    <a:lumMod val="75000"/>
                  </a:schemeClr>
                </a:solidFill>
              </a:rPr>
              <a:t>families</a:t>
            </a:r>
            <a:r>
              <a:rPr lang="ko-KR" sz="1200" b="0" i="0" baseline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0" baseline="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ko-KR" sz="1200" b="0" i="0" baseline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sz="1200" b="0" i="0" baseline="0" dirty="0" err="1">
                <a:solidFill>
                  <a:schemeClr val="accent1">
                    <a:lumMod val="75000"/>
                  </a:schemeClr>
                </a:solidFill>
              </a:rPr>
              <a:t>sharing</a:t>
            </a:r>
            <a:r>
              <a:rPr lang="ko-KR" sz="1200" b="0" i="0" baseline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3465-EB41-41E1-9632-FC7855FEE0F8}" type="slidenum">
              <a:rPr lang="en-US" smtClean="0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508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•Thank families for attendance and participation.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If possible, make yourself available for brief one-on-one interactions with families as they leave.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3465-EB41-41E1-9632-FC7855FEE0F8}" type="slidenum">
              <a:rPr lang="en-US" smtClean="0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47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K4A_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10"/>
            <a:ext cx="5314950" cy="24796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accent6"/>
                </a:solidFill>
                <a:latin typeface="Gill Sans Light"/>
              </a:defRPr>
            </a:lvl1pPr>
            <a:lvl2pPr marL="342155" indent="0" algn="ctr">
              <a:buNone/>
              <a:defRPr sz="1500"/>
            </a:lvl2pPr>
            <a:lvl3pPr marL="684325" indent="0" algn="ctr">
              <a:buNone/>
              <a:defRPr sz="1350"/>
            </a:lvl3pPr>
            <a:lvl4pPr marL="1026495" indent="0" algn="ctr">
              <a:buNone/>
              <a:defRPr sz="1200"/>
            </a:lvl4pPr>
            <a:lvl5pPr marL="1368656" indent="0" algn="ctr">
              <a:buNone/>
              <a:defRPr sz="1200"/>
            </a:lvl5pPr>
            <a:lvl6pPr marL="1710815" indent="0" algn="ctr">
              <a:buNone/>
              <a:defRPr sz="1200"/>
            </a:lvl6pPr>
            <a:lvl7pPr marL="2052986" indent="0" algn="ctr">
              <a:buNone/>
              <a:defRPr sz="1200"/>
            </a:lvl7pPr>
            <a:lvl8pPr marL="2395147" indent="0" algn="ctr">
              <a:buNone/>
              <a:defRPr sz="1200"/>
            </a:lvl8pPr>
            <a:lvl9pPr marL="273731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1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K4A_Section Brea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3"/>
            <a:ext cx="9144000" cy="61243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1166" y="2569950"/>
            <a:ext cx="6101759" cy="17181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Section Break</a:t>
            </a:r>
            <a:endParaRPr lang="en-US" dirty="0"/>
          </a:p>
        </p:txBody>
      </p:sp>
      <p:pic>
        <p:nvPicPr>
          <p:cNvPr id="9" name="Imagen 1" descr="circulo 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51" y="3174624"/>
            <a:ext cx="820596" cy="817134"/>
          </a:xfrm>
          <a:prstGeom prst="rect">
            <a:avLst/>
          </a:prstGeom>
        </p:spPr>
      </p:pic>
      <p:pic>
        <p:nvPicPr>
          <p:cNvPr id="10" name="Imagen 2" descr="circul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44" y="2511377"/>
            <a:ext cx="820596" cy="8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7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K4A_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3"/>
            <a:ext cx="9144000" cy="61243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1166" y="2569950"/>
            <a:ext cx="6101759" cy="17181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Section Break</a:t>
            </a:r>
            <a:endParaRPr lang="en-US" dirty="0"/>
          </a:p>
        </p:txBody>
      </p:sp>
      <p:pic>
        <p:nvPicPr>
          <p:cNvPr id="6" name="Imagen 6" descr="pal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9" y="3015861"/>
            <a:ext cx="820596" cy="817134"/>
          </a:xfrm>
          <a:prstGeom prst="rect">
            <a:avLst/>
          </a:prstGeom>
        </p:spPr>
      </p:pic>
      <p:pic>
        <p:nvPicPr>
          <p:cNvPr id="7" name="Imagen 10" descr="pal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935" y="3015861"/>
            <a:ext cx="820596" cy="8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9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K4A_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3"/>
            <a:ext cx="9144000" cy="612435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1166" y="2569950"/>
            <a:ext cx="6101759" cy="17181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Section Break</a:t>
            </a:r>
            <a:endParaRPr lang="en-US" dirty="0"/>
          </a:p>
        </p:txBody>
      </p:sp>
      <p:pic>
        <p:nvPicPr>
          <p:cNvPr id="8" name="Imagen 7" descr="esquin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7" y="2391830"/>
            <a:ext cx="820596" cy="817134"/>
          </a:xfrm>
          <a:prstGeom prst="rect">
            <a:avLst/>
          </a:prstGeom>
        </p:spPr>
      </p:pic>
      <p:pic>
        <p:nvPicPr>
          <p:cNvPr id="9" name="Imagen 8" descr="esquin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867637" y="3424428"/>
            <a:ext cx="820596" cy="8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29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8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1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3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6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6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1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3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1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73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55" indent="0">
              <a:buNone/>
              <a:defRPr sz="1500" b="1"/>
            </a:lvl2pPr>
            <a:lvl3pPr marL="684325" indent="0">
              <a:buNone/>
              <a:defRPr sz="1350" b="1"/>
            </a:lvl3pPr>
            <a:lvl4pPr marL="1026495" indent="0">
              <a:buNone/>
              <a:defRPr sz="1200" b="1"/>
            </a:lvl4pPr>
            <a:lvl5pPr marL="1368656" indent="0">
              <a:buNone/>
              <a:defRPr sz="1200" b="1"/>
            </a:lvl5pPr>
            <a:lvl6pPr marL="1710815" indent="0">
              <a:buNone/>
              <a:defRPr sz="1200" b="1"/>
            </a:lvl6pPr>
            <a:lvl7pPr marL="2052986" indent="0">
              <a:buNone/>
              <a:defRPr sz="1200" b="1"/>
            </a:lvl7pPr>
            <a:lvl8pPr marL="2395147" indent="0">
              <a:buNone/>
              <a:defRPr sz="1200" b="1"/>
            </a:lvl8pPr>
            <a:lvl9pPr marL="273731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55" indent="0">
              <a:buNone/>
              <a:defRPr sz="1500" b="1"/>
            </a:lvl2pPr>
            <a:lvl3pPr marL="684325" indent="0">
              <a:buNone/>
              <a:defRPr sz="1350" b="1"/>
            </a:lvl3pPr>
            <a:lvl4pPr marL="1026495" indent="0">
              <a:buNone/>
              <a:defRPr sz="1200" b="1"/>
            </a:lvl4pPr>
            <a:lvl5pPr marL="1368656" indent="0">
              <a:buNone/>
              <a:defRPr sz="1200" b="1"/>
            </a:lvl5pPr>
            <a:lvl6pPr marL="1710815" indent="0">
              <a:buNone/>
              <a:defRPr sz="1200" b="1"/>
            </a:lvl6pPr>
            <a:lvl7pPr marL="2052986" indent="0">
              <a:buNone/>
              <a:defRPr sz="1200" b="1"/>
            </a:lvl7pPr>
            <a:lvl8pPr marL="2395147" indent="0">
              <a:buNone/>
              <a:defRPr sz="1200" b="1"/>
            </a:lvl8pPr>
            <a:lvl9pPr marL="273731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0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1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83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83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155" indent="0">
              <a:buNone/>
              <a:defRPr sz="1050"/>
            </a:lvl2pPr>
            <a:lvl3pPr marL="684325" indent="0">
              <a:buNone/>
              <a:defRPr sz="900"/>
            </a:lvl3pPr>
            <a:lvl4pPr marL="1026495" indent="0">
              <a:buNone/>
              <a:defRPr sz="750"/>
            </a:lvl4pPr>
            <a:lvl5pPr marL="1368656" indent="0">
              <a:buNone/>
              <a:defRPr sz="750"/>
            </a:lvl5pPr>
            <a:lvl6pPr marL="1710815" indent="0">
              <a:buNone/>
              <a:defRPr sz="750"/>
            </a:lvl6pPr>
            <a:lvl7pPr marL="2052986" indent="0">
              <a:buNone/>
              <a:defRPr sz="750"/>
            </a:lvl7pPr>
            <a:lvl8pPr marL="2395147" indent="0">
              <a:buNone/>
              <a:defRPr sz="750"/>
            </a:lvl8pPr>
            <a:lvl9pPr marL="273731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6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dia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579120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sz="300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628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K4A_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10"/>
            <a:ext cx="5314950" cy="24796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accent6"/>
                </a:solidFill>
                <a:latin typeface="Gill Sans Light"/>
              </a:defRPr>
            </a:lvl1pPr>
            <a:lvl2pPr marL="342155" indent="0" algn="ctr">
              <a:buNone/>
              <a:defRPr sz="1500"/>
            </a:lvl2pPr>
            <a:lvl3pPr marL="684325" indent="0" algn="ctr">
              <a:buNone/>
              <a:defRPr sz="1350"/>
            </a:lvl3pPr>
            <a:lvl4pPr marL="1026495" indent="0" algn="ctr">
              <a:buNone/>
              <a:defRPr sz="1200"/>
            </a:lvl4pPr>
            <a:lvl5pPr marL="1368656" indent="0" algn="ctr">
              <a:buNone/>
              <a:defRPr sz="1200"/>
            </a:lvl5pPr>
            <a:lvl6pPr marL="1710815" indent="0" algn="ctr">
              <a:buNone/>
              <a:defRPr sz="1200"/>
            </a:lvl6pPr>
            <a:lvl7pPr marL="2052986" indent="0" algn="ctr">
              <a:buNone/>
              <a:defRPr sz="1200"/>
            </a:lvl7pPr>
            <a:lvl8pPr marL="2395147" indent="0" algn="ctr">
              <a:buNone/>
              <a:defRPr sz="1200"/>
            </a:lvl8pPr>
            <a:lvl9pPr marL="273731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Imagen 8" descr="pal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5874" y="2216903"/>
            <a:ext cx="2607494" cy="2596494"/>
          </a:xfrm>
          <a:prstGeom prst="rect">
            <a:avLst/>
          </a:prstGeom>
        </p:spPr>
      </p:pic>
      <p:pic>
        <p:nvPicPr>
          <p:cNvPr id="9" name="Imagen 9" descr="palo.png"/>
          <p:cNvPicPr>
            <a:picLocks noChangeAspect="1"/>
          </p:cNvPicPr>
          <p:nvPr userDrawn="1"/>
        </p:nvPicPr>
        <p:blipFill>
          <a:blip r:embed="rId3" cstate="email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066" y="1054640"/>
            <a:ext cx="2052987" cy="2044326"/>
          </a:xfrm>
          <a:prstGeom prst="rect">
            <a:avLst/>
          </a:prstGeom>
        </p:spPr>
      </p:pic>
      <p:pic>
        <p:nvPicPr>
          <p:cNvPr id="10" name="Imagen 12" descr="palo.png"/>
          <p:cNvPicPr>
            <a:picLocks noChangeAspect="1"/>
          </p:cNvPicPr>
          <p:nvPr userDrawn="1"/>
        </p:nvPicPr>
        <p:blipFill>
          <a:blip r:embed="rId4" cstate="email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880" y="1933233"/>
            <a:ext cx="3138429" cy="31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9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edia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579120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sz="300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4671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3949704"/>
            <a:ext cx="81930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80F8B"/>
          </a:solidFill>
        </p:spPr>
        <p:txBody>
          <a:bodyPr/>
          <a:lstStyle>
            <a:lvl1pPr>
              <a:defRPr sz="3300" baseline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41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60" y="228604"/>
            <a:ext cx="8229600" cy="1142999"/>
          </a:xfrm>
        </p:spPr>
        <p:txBody>
          <a:bodyPr anchor="t"/>
          <a:lstStyle>
            <a:lvl1pPr algn="ctr">
              <a:defRPr sz="3750" b="0">
                <a:latin typeface="Gill Sans Light"/>
                <a:cs typeface="Gill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37338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lnSpc>
                <a:spcPct val="100000"/>
              </a:lnSpc>
              <a:buClr>
                <a:srgbClr val="FDB913"/>
              </a:buClr>
              <a:buFont typeface="Wingdings" pitchFamily="2" charset="2"/>
              <a:buChar char=""/>
              <a:defRPr sz="3000">
                <a:latin typeface="Gill Sans Light"/>
                <a:cs typeface="Gill Sans Light"/>
              </a:defRPr>
            </a:lvl1pPr>
            <a:lvl2pPr marL="557156" indent="-214292">
              <a:lnSpc>
                <a:spcPct val="100000"/>
              </a:lnSpc>
              <a:buClr>
                <a:schemeClr val="tx1"/>
              </a:buClr>
              <a:buFont typeface="Arial" pitchFamily="34" charset="0"/>
              <a:buChar char="−"/>
              <a:defRPr sz="2400" baseline="0">
                <a:latin typeface="Gill Sans Light"/>
                <a:cs typeface="Gill Sans Light"/>
              </a:defRPr>
            </a:lvl2pPr>
            <a:lvl3pPr marL="857162" indent="-171432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950" baseline="0">
                <a:latin typeface="Gill Sans Light"/>
                <a:cs typeface="Gill Sans Light"/>
              </a:defRPr>
            </a:lvl3pPr>
            <a:lvl4pPr marL="1285743" indent="-257149">
              <a:lnSpc>
                <a:spcPct val="100000"/>
              </a:lnSpc>
              <a:buClr>
                <a:schemeClr val="tx1"/>
              </a:buClr>
              <a:buFont typeface="Arial" pitchFamily="34" charset="0"/>
              <a:buChar char="−"/>
              <a:defRPr sz="1500">
                <a:latin typeface="Gill Sans Light"/>
                <a:cs typeface="Gill Sans Light"/>
              </a:defRPr>
            </a:lvl4pPr>
            <a:lvl5pPr marL="1542893" indent="-171432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»"/>
              <a:defRPr sz="1050"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60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lIns="91430" tIns="45716" rIns="91430" bIns="45716" anchor="ctr"/>
          <a:lstStyle>
            <a:lvl1pPr marL="0" indent="0" algn="ctr">
              <a:buNone/>
              <a:defRPr sz="3750" b="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4073236" cy="35052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4585317" y="1600200"/>
            <a:ext cx="4097045" cy="35052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96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81000" y="304800"/>
            <a:ext cx="8229600" cy="1295400"/>
          </a:xfrm>
          <a:prstGeom prst="rect">
            <a:avLst/>
          </a:prstGeom>
        </p:spPr>
        <p:txBody>
          <a:bodyPr lIns="91430" tIns="45716" rIns="91430" bIns="45716" anchor="ctr"/>
          <a:lstStyle>
            <a:lvl1pPr marL="0" indent="0" algn="ctr">
              <a:buNone/>
              <a:defRPr sz="3750" b="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4073236" cy="46482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4585317" y="1600200"/>
            <a:ext cx="4097045" cy="46482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42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lIns="91430" tIns="45716" rIns="91430" bIns="45716" anchor="ctr"/>
          <a:lstStyle>
            <a:lvl1pPr marL="0" indent="0" algn="ctr">
              <a:buNone/>
              <a:defRPr sz="3750" b="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8170281" cy="35052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56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lIns="91430" tIns="45716" rIns="91430" bIns="45716" anchor="ctr"/>
          <a:lstStyle>
            <a:lvl1pPr marL="0" indent="0" algn="ctr">
              <a:buNone/>
              <a:defRPr sz="3750" b="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8170281" cy="48768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97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8"/>
            <a:ext cx="8229600" cy="4492625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2400">
                <a:latin typeface="Gill Sans Light"/>
                <a:cs typeface="Gill Sans Light"/>
              </a:defRPr>
            </a:lvl1pPr>
            <a:lvl2pPr marL="342866" indent="0">
              <a:buNone/>
              <a:defRPr sz="2100"/>
            </a:lvl2pPr>
            <a:lvl3pPr marL="685730" indent="0">
              <a:buNone/>
              <a:defRPr sz="1800"/>
            </a:lvl3pPr>
            <a:lvl4pPr marL="1028595" indent="0">
              <a:buNone/>
              <a:defRPr sz="1500"/>
            </a:lvl4pPr>
            <a:lvl5pPr marL="1371460" indent="0">
              <a:buNone/>
              <a:defRPr sz="1500"/>
            </a:lvl5pPr>
            <a:lvl6pPr marL="1714325" indent="0">
              <a:buNone/>
              <a:defRPr sz="1500"/>
            </a:lvl6pPr>
            <a:lvl7pPr marL="2057190" indent="0">
              <a:buNone/>
              <a:defRPr sz="1500"/>
            </a:lvl7pPr>
            <a:lvl8pPr marL="2400054" indent="0">
              <a:buNone/>
              <a:defRPr sz="1500"/>
            </a:lvl8pPr>
            <a:lvl9pPr marL="274292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6884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2900" y="381001"/>
            <a:ext cx="8458200" cy="6096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Gill Sans Light"/>
                <a:cs typeface="Gill Sans Ligh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5878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" y="5305427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975" y="50942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61966" y="4191000"/>
            <a:ext cx="8194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44196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00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225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K4A_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10"/>
            <a:ext cx="5314950" cy="24796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85"/>
            <a:ext cx="6858000" cy="6828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accent6"/>
                </a:solidFill>
                <a:latin typeface="Gill Sans Light"/>
              </a:defRPr>
            </a:lvl1pPr>
            <a:lvl2pPr marL="342155" indent="0" algn="ctr">
              <a:buNone/>
              <a:defRPr sz="1500"/>
            </a:lvl2pPr>
            <a:lvl3pPr marL="684325" indent="0" algn="ctr">
              <a:buNone/>
              <a:defRPr sz="1350"/>
            </a:lvl3pPr>
            <a:lvl4pPr marL="1026495" indent="0" algn="ctr">
              <a:buNone/>
              <a:defRPr sz="1200"/>
            </a:lvl4pPr>
            <a:lvl5pPr marL="1368656" indent="0" algn="ctr">
              <a:buNone/>
              <a:defRPr sz="1200"/>
            </a:lvl5pPr>
            <a:lvl6pPr marL="1710815" indent="0" algn="ctr">
              <a:buNone/>
              <a:defRPr sz="1200"/>
            </a:lvl6pPr>
            <a:lvl7pPr marL="2052986" indent="0" algn="ctr">
              <a:buNone/>
              <a:defRPr sz="1200"/>
            </a:lvl7pPr>
            <a:lvl8pPr marL="2395147" indent="0" algn="ctr">
              <a:buNone/>
              <a:defRPr sz="1200"/>
            </a:lvl8pPr>
            <a:lvl9pPr marL="273731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Imagen 8" descr="esquin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-362289" y="1979723"/>
            <a:ext cx="3671861" cy="3656370"/>
          </a:xfrm>
          <a:prstGeom prst="rect">
            <a:avLst/>
          </a:prstGeom>
        </p:spPr>
      </p:pic>
      <p:pic>
        <p:nvPicPr>
          <p:cNvPr id="11" name="Imagen 9" descr="esquin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8206" y="1439300"/>
            <a:ext cx="1686426" cy="16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30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57912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00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5349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50" b="0">
                <a:latin typeface="Bradley Hand ITC" pitchFamily="66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4073236" cy="350520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FDB913"/>
              </a:buClr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 marL="857207" indent="-171441">
              <a:buClr>
                <a:srgbClr val="00778B"/>
              </a:buClr>
              <a:buFont typeface="Wingdings" pitchFamily="2" charset="2"/>
              <a:buChar char="§"/>
              <a:defRPr sz="195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26531"/>
              </a:buCl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4585317" y="1600200"/>
            <a:ext cx="4097045" cy="350520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FDB913"/>
              </a:buClr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 marL="857207" indent="-171441">
              <a:buClr>
                <a:srgbClr val="00778B"/>
              </a:buClr>
              <a:buFont typeface="Wingdings" pitchFamily="2" charset="2"/>
              <a:buChar char="§"/>
              <a:defRPr sz="195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26531"/>
              </a:buCl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33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50" b="0">
                <a:latin typeface="Bradley Hand ITC" pitchFamily="66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8170281" cy="350520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FDB913"/>
              </a:buClr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 marL="857207" indent="-171441">
              <a:buClr>
                <a:srgbClr val="00778B"/>
              </a:buClr>
              <a:buFont typeface="Wingdings" pitchFamily="2" charset="2"/>
              <a:buChar char="§"/>
              <a:defRPr sz="195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26531"/>
              </a:buCl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60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50" b="0">
                <a:latin typeface="Bradley Hand ITC" pitchFamily="66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8170281" cy="487680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FDB913"/>
              </a:buClr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 marL="857207" indent="-171441">
              <a:buClr>
                <a:srgbClr val="00778B"/>
              </a:buClr>
              <a:buFont typeface="Wingdings" pitchFamily="2" charset="2"/>
              <a:buChar char="§"/>
              <a:defRPr sz="195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26531"/>
              </a:buCl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09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7"/>
            <a:ext cx="8229600" cy="4492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342883" indent="0">
              <a:buNone/>
              <a:defRPr sz="2100"/>
            </a:lvl2pPr>
            <a:lvl3pPr marL="685765" indent="0">
              <a:buNone/>
              <a:defRPr sz="1800"/>
            </a:lvl3pPr>
            <a:lvl4pPr marL="1028648" indent="0">
              <a:buNone/>
              <a:defRPr sz="1500"/>
            </a:lvl4pPr>
            <a:lvl5pPr marL="1371530" indent="0">
              <a:buNone/>
              <a:defRPr sz="1500"/>
            </a:lvl5pPr>
            <a:lvl6pPr marL="1714412" indent="0">
              <a:buNone/>
              <a:defRPr sz="1500"/>
            </a:lvl6pPr>
            <a:lvl7pPr marL="2057295" indent="0">
              <a:buNone/>
              <a:defRPr sz="1500"/>
            </a:lvl7pPr>
            <a:lvl8pPr marL="2400177" indent="0">
              <a:buNone/>
              <a:defRPr sz="1500"/>
            </a:lvl8pPr>
            <a:lvl9pPr marL="274306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7624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2900" y="381001"/>
            <a:ext cx="84582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1257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" y="5305427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975" y="50942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61965" y="4191000"/>
            <a:ext cx="8194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44196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2814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57912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405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dd Tab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30237" y="365128"/>
            <a:ext cx="7886700" cy="59180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Font typeface="Gill Sans"/>
              <a:buNone/>
              <a:defRPr sz="27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K4A_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0" descr="fondo azul.png"/>
          <p:cNvPicPr>
            <a:picLocks noChangeAspect="1"/>
          </p:cNvPicPr>
          <p:nvPr userDrawn="1"/>
        </p:nvPicPr>
        <p:blipFill rotWithShape="1">
          <a:blip r:embed="rId2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61"/>
            <a:ext cx="9144000" cy="6125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640" y="2158456"/>
            <a:ext cx="5358809" cy="175197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0382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  <a:lvl2pPr marL="342155" indent="0" algn="ctr">
              <a:buNone/>
              <a:defRPr sz="1500"/>
            </a:lvl2pPr>
            <a:lvl3pPr marL="684325" indent="0" algn="ctr">
              <a:buNone/>
              <a:defRPr sz="1350"/>
            </a:lvl3pPr>
            <a:lvl4pPr marL="1026495" indent="0" algn="ctr">
              <a:buNone/>
              <a:defRPr sz="1200"/>
            </a:lvl4pPr>
            <a:lvl5pPr marL="1368656" indent="0" algn="ctr">
              <a:buNone/>
              <a:defRPr sz="1200"/>
            </a:lvl5pPr>
            <a:lvl6pPr marL="1710815" indent="0" algn="ctr">
              <a:buNone/>
              <a:defRPr sz="1200"/>
            </a:lvl6pPr>
            <a:lvl7pPr marL="2052986" indent="0" algn="ctr">
              <a:buNone/>
              <a:defRPr sz="1200"/>
            </a:lvl7pPr>
            <a:lvl8pPr marL="2395147" indent="0" algn="ctr">
              <a:buNone/>
              <a:defRPr sz="1200"/>
            </a:lvl8pPr>
            <a:lvl9pPr marL="273731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Imagen 11" descr="circulo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313551" cy="2822224"/>
          </a:xfrm>
          <a:prstGeom prst="rect">
            <a:avLst/>
          </a:prstGeom>
        </p:spPr>
      </p:pic>
      <p:pic>
        <p:nvPicPr>
          <p:cNvPr id="9" name="Imagen 12" descr="lineas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32982" y="3683976"/>
            <a:ext cx="3642220" cy="21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0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4A_Topic Slide_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"/>
            <a:ext cx="9144000" cy="61243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pic>
        <p:nvPicPr>
          <p:cNvPr id="16" name="Imagen 13" descr="pal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7246" y="-454246"/>
            <a:ext cx="4749549" cy="4729511"/>
          </a:xfrm>
          <a:prstGeom prst="rect">
            <a:avLst/>
          </a:prstGeom>
        </p:spPr>
      </p:pic>
      <p:pic>
        <p:nvPicPr>
          <p:cNvPr id="17" name="Imagen 15" descr="pal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609680"/>
            <a:ext cx="4749549" cy="472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83" y="457200"/>
            <a:ext cx="2949575" cy="1600200"/>
          </a:xfrm>
        </p:spPr>
        <p:txBody>
          <a:bodyPr anchor="b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67192" y="457200"/>
            <a:ext cx="4338637" cy="5411788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  <a:lvl2pPr algn="l">
              <a:defRPr>
                <a:solidFill>
                  <a:schemeClr val="accent5"/>
                </a:solidFill>
              </a:defRPr>
            </a:lvl2pPr>
            <a:lvl3pPr algn="l">
              <a:defRPr>
                <a:solidFill>
                  <a:schemeClr val="accent5"/>
                </a:solidFill>
              </a:defRPr>
            </a:lvl3pPr>
            <a:lvl4pPr algn="l">
              <a:defRPr>
                <a:solidFill>
                  <a:schemeClr val="accent5"/>
                </a:solidFill>
              </a:defRPr>
            </a:lvl4pPr>
            <a:lvl5pPr algn="l"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8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4A_Topic Slide_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"/>
            <a:ext cx="9144000" cy="61243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pic>
        <p:nvPicPr>
          <p:cNvPr id="7" name="Imagen 13" descr="triangul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271" y="4126555"/>
            <a:ext cx="2210670" cy="2201342"/>
          </a:xfrm>
          <a:prstGeom prst="rect">
            <a:avLst/>
          </a:prstGeom>
        </p:spPr>
      </p:pic>
      <p:pic>
        <p:nvPicPr>
          <p:cNvPr id="9" name="Imagen 14" descr="triangulo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74094" y="1494001"/>
            <a:ext cx="1444752" cy="1438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83" y="457200"/>
            <a:ext cx="2949575" cy="1600200"/>
          </a:xfrm>
        </p:spPr>
        <p:txBody>
          <a:bodyPr anchor="b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67192" y="457200"/>
            <a:ext cx="4338637" cy="5411788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0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4A_Topic Slid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"/>
            <a:ext cx="9144000" cy="61243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pic>
        <p:nvPicPr>
          <p:cNvPr id="10" name="Imagen 11" descr="circul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1377" y="3046764"/>
            <a:ext cx="3313551" cy="282222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1" name="Imagen 12" descr="linea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32982" y="3683976"/>
            <a:ext cx="3642220" cy="2179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83" y="457200"/>
            <a:ext cx="2949575" cy="1600200"/>
          </a:xfrm>
        </p:spPr>
        <p:txBody>
          <a:bodyPr anchor="b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67192" y="457200"/>
            <a:ext cx="4338637" cy="5411788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5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4A_Topic Slide_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"/>
            <a:ext cx="9144000" cy="612435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pic>
        <p:nvPicPr>
          <p:cNvPr id="7" name="Imagen 8" descr="mitadcuadrado2.png"/>
          <p:cNvPicPr>
            <a:picLocks noChangeAspect="1"/>
          </p:cNvPicPr>
          <p:nvPr userDrawn="1"/>
        </p:nvPicPr>
        <p:blipFill rotWithShape="1">
          <a:blip r:embed="rId2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0914"/>
            <a:ext cx="2363536" cy="2848074"/>
          </a:xfrm>
          <a:prstGeom prst="rect">
            <a:avLst/>
          </a:prstGeom>
        </p:spPr>
      </p:pic>
      <p:pic>
        <p:nvPicPr>
          <p:cNvPr id="9" name="Imagen 9" descr="mitadcuadrado2.png"/>
          <p:cNvPicPr>
            <a:picLocks noChangeAspect="1"/>
          </p:cNvPicPr>
          <p:nvPr userDrawn="1"/>
        </p:nvPicPr>
        <p:blipFill rotWithShape="1">
          <a:blip r:embed="rId3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725737" y="44"/>
            <a:ext cx="4259403" cy="2005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83" y="457200"/>
            <a:ext cx="2949575" cy="1600200"/>
          </a:xfrm>
        </p:spPr>
        <p:txBody>
          <a:bodyPr anchor="b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67192" y="457200"/>
            <a:ext cx="4338637" cy="5411788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5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K4A_Section Break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 descr="purp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"/>
            <a:ext cx="9144000" cy="6124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1166" y="2569950"/>
            <a:ext cx="6101759" cy="17181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Section Break</a:t>
            </a:r>
            <a:endParaRPr lang="en-US" dirty="0"/>
          </a:p>
        </p:txBody>
      </p:sp>
      <p:pic>
        <p:nvPicPr>
          <p:cNvPr id="7" name="Imagen 7" descr="triangul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459" y="1784054"/>
            <a:ext cx="820596" cy="817134"/>
          </a:xfrm>
          <a:prstGeom prst="rect">
            <a:avLst/>
          </a:prstGeom>
        </p:spPr>
      </p:pic>
      <p:pic>
        <p:nvPicPr>
          <p:cNvPr id="8" name="Imagen 8" descr="triangulo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79" y="3977323"/>
            <a:ext cx="820596" cy="8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6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97766"/>
            <a:ext cx="5462642" cy="1897138"/>
          </a:xfrm>
          <a:prstGeom prst="rect">
            <a:avLst/>
          </a:prstGeom>
        </p:spPr>
        <p:txBody>
          <a:bodyPr vert="horz" lIns="91241" tIns="45621" rIns="91241" bIns="45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281" y="2294904"/>
            <a:ext cx="4879015" cy="2897050"/>
          </a:xfrm>
          <a:prstGeom prst="rect">
            <a:avLst/>
          </a:prstGeom>
        </p:spPr>
        <p:txBody>
          <a:bodyPr vert="horz" lIns="91241" tIns="45621" rIns="91241" bIns="4562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n 8" descr="LOGO.png"/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5" y="6374812"/>
            <a:ext cx="1039552" cy="429610"/>
          </a:xfrm>
          <a:prstGeom prst="rect">
            <a:avLst/>
          </a:prstGeom>
        </p:spPr>
      </p:pic>
      <p:pic>
        <p:nvPicPr>
          <p:cNvPr id="8" name="Imagen 5" descr="NYC_DOE_Log copia.png"/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165" y="6372032"/>
            <a:ext cx="706336" cy="43239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784" y="6291375"/>
            <a:ext cx="2569567" cy="5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010" y="6329204"/>
            <a:ext cx="1171367" cy="4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xStyles>
    <p:titleStyle>
      <a:lvl1pPr algn="l" defTabSz="684325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accent3"/>
          </a:solidFill>
          <a:latin typeface="Gill Sans Light" charset="0"/>
          <a:ea typeface="Gill Sans Light" charset="0"/>
          <a:cs typeface="Gill Sans Light" charset="0"/>
        </a:defRPr>
      </a:lvl1pPr>
    </p:titleStyle>
    <p:bodyStyle>
      <a:lvl1pPr marL="171077" indent="-171077" algn="l" defTabSz="684325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75" kern="1200">
          <a:solidFill>
            <a:schemeClr val="tx1"/>
          </a:solidFill>
          <a:latin typeface="Gill Sans Light"/>
          <a:ea typeface="Gill Sans Light"/>
          <a:cs typeface="Gill Sans Light"/>
        </a:defRPr>
      </a:lvl1pPr>
      <a:lvl2pPr marL="513248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Gill Sans Light"/>
          <a:ea typeface="Gill Sans Light"/>
          <a:cs typeface="Gill Sans Light"/>
        </a:defRPr>
      </a:lvl2pPr>
      <a:lvl3pPr marL="855408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Gill Sans Light"/>
          <a:ea typeface="Gill Sans Light"/>
          <a:cs typeface="Gill Sans Light"/>
        </a:defRPr>
      </a:lvl3pPr>
      <a:lvl4pPr marL="1197569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Gill Sans Light"/>
          <a:ea typeface="Gill Sans Light"/>
          <a:cs typeface="Gill Sans Light"/>
        </a:defRPr>
      </a:lvl4pPr>
      <a:lvl5pPr marL="1539743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Gill Sans Light"/>
          <a:ea typeface="Gill Sans Light"/>
          <a:cs typeface="Gill Sans Light"/>
        </a:defRPr>
      </a:lvl5pPr>
      <a:lvl6pPr marL="1881905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4064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66232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08384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155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325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95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8656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0815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2986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5147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7310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1531" y="1204413"/>
            <a:ext cx="4466206" cy="941516"/>
          </a:xfrm>
        </p:spPr>
        <p:txBody>
          <a:bodyPr>
            <a:normAutofit/>
          </a:bodyPr>
          <a:lstStyle/>
          <a:p>
            <a:pPr algn="l"/>
            <a:r>
              <a:rPr lang="ko-KR" sz="3300" b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환영합니다!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26" y="2293066"/>
            <a:ext cx="4107785" cy="2617571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00075" y="1613637"/>
            <a:ext cx="3496885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>
              <a:defRPr/>
            </a:pPr>
            <a:r>
              <a:rPr lang="ko-KR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저희는 여러분께서 다음과 같은 내용에 관하여 주변 분들과 대화를 나눠 보시길 바랍니다: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ko-KR" sz="1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어린 시절 심어진 가치관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ko-KR" sz="1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여러분께서 갖고 계신 숨은 재능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ko-KR" sz="1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여러분의 공동체에 관해 좋아하는 점</a:t>
            </a:r>
          </a:p>
          <a:p>
            <a:pPr>
              <a:spcBef>
                <a:spcPts val="450"/>
              </a:spcBef>
            </a:pPr>
            <a:r>
              <a:rPr lang="ko-KR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이것을 통해 여러분의 </a:t>
            </a:r>
            <a:r>
              <a:rPr lang="ko-KR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Pre-k </a:t>
            </a:r>
            <a:r>
              <a:rPr lang="ko-KR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가정 공동체를 더욱 잘 알아가십시오! </a:t>
            </a:r>
          </a:p>
          <a:p>
            <a:pPr lvl="0" rtl="1">
              <a:defRPr/>
            </a:pPr>
            <a:r>
              <a:rPr lang="ko-KR" sz="21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7564" y="2174505"/>
            <a:ext cx="4470173" cy="2883271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678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027" y="1161378"/>
            <a:ext cx="6380728" cy="4225004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9410" y="1000125"/>
            <a:ext cx="2107294" cy="3203120"/>
          </a:xfrm>
        </p:spPr>
        <p:txBody>
          <a:bodyPr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어린이들이 </a:t>
            </a:r>
            <a:b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감정에 관해 </a:t>
            </a:r>
            <a:b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배우는 것이 </a:t>
            </a:r>
            <a:b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중요한 이유는</a:t>
            </a:r>
            <a:b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무엇입니까?</a:t>
            </a:r>
          </a:p>
        </p:txBody>
      </p:sp>
    </p:spTree>
    <p:extLst>
      <p:ext uri="{BB962C8B-B14F-4D97-AF65-F5344CB8AC3E}">
        <p14:creationId xmlns:p14="http://schemas.microsoft.com/office/powerpoint/2010/main" val="33856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0076" y="421225"/>
            <a:ext cx="4491512" cy="1458959"/>
          </a:xfrm>
        </p:spPr>
        <p:txBody>
          <a:bodyPr>
            <a:noAutofit/>
          </a:bodyPr>
          <a:lstStyle/>
          <a:p>
            <a:pPr algn="l"/>
            <a:r>
              <a:rPr lang="ko-KR" sz="2250" b="1" dirty="0">
                <a:latin typeface="Arial" panose="020B0604020202020204" pitchFamily="34" charset="0"/>
                <a:cs typeface="Arial" panose="020B0604020202020204" pitchFamily="34" charset="0"/>
              </a:rPr>
              <a:t>즐거운 감정놀이 카드!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52" y="2146852"/>
            <a:ext cx="3711392" cy="1110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029" y="4708198"/>
            <a:ext cx="3968536" cy="11470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44611" y="1485990"/>
            <a:ext cx="3637439" cy="1728471"/>
            <a:chOff x="2518544" y="3776187"/>
            <a:chExt cx="5576886" cy="24857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5117" y="4898106"/>
              <a:ext cx="5408684" cy="13638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2518544" y="3776187"/>
              <a:ext cx="5576886" cy="24503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7910" y="3537739"/>
            <a:ext cx="1347769" cy="19218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51898" y="3604792"/>
            <a:ext cx="16796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보너스: 카드의 틈을 서로 연결하면 카드로 </a:t>
            </a:r>
            <a:r>
              <a:rPr lang="ko-KR" sz="105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집짓기를 할 수 있습니다</a:t>
            </a:r>
            <a:r>
              <a:rPr lang="ko-KR"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575" y="3397306"/>
            <a:ext cx="90773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01588" y="1731895"/>
            <a:ext cx="0" cy="35498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143" y="1629804"/>
            <a:ext cx="2124075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4612" y="1150704"/>
            <a:ext cx="3133725" cy="1200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493" y="3643710"/>
            <a:ext cx="2790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1117473"/>
            <a:ext cx="8490295" cy="352697"/>
          </a:xfrm>
        </p:spPr>
        <p:txBody>
          <a:bodyPr>
            <a:noAutofit/>
          </a:bodyPr>
          <a:lstStyle/>
          <a:p>
            <a:pPr algn="l"/>
            <a:r>
              <a:rPr lang="ko-KR" sz="2250" b="1">
                <a:latin typeface="Arial" panose="020B0604020202020204" pitchFamily="34" charset="0"/>
                <a:cs typeface="Arial" panose="020B0604020202020204" pitchFamily="34" charset="0"/>
              </a:rPr>
              <a:t>      핸드북을 탐구해 봅시다!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43" y="971287"/>
            <a:ext cx="1122607" cy="762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48" y="1851118"/>
            <a:ext cx="3795120" cy="23203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10" y="2725109"/>
            <a:ext cx="3889900" cy="23803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89" y="1833869"/>
            <a:ext cx="3928376" cy="24321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6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141366"/>
            <a:ext cx="8763000" cy="620759"/>
          </a:xfrm>
        </p:spPr>
        <p:txBody>
          <a:bodyPr>
            <a:normAutofit/>
          </a:bodyPr>
          <a:lstStyle/>
          <a:p>
            <a:pPr algn="l"/>
            <a:r>
              <a:rPr lang="ko-KR" sz="2250" b="1">
                <a:latin typeface="Arial" charset="0"/>
                <a:ea typeface="Arial" charset="0"/>
                <a:cs typeface="Arial" charset="0"/>
              </a:rPr>
              <a:t>돌아보기 및 목표 설정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660" y="1814429"/>
            <a:ext cx="7173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귀 자녀가 이미 보이고 있는 </a:t>
            </a:r>
            <a:r>
              <a:rPr lang="ko-KR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사회-정서적 강점</a:t>
            </a:r>
            <a:r>
              <a:rPr lang="ko-KR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은 무엇입니까?</a:t>
            </a:r>
          </a:p>
          <a:p>
            <a:endParaRPr lang="en-US" sz="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어떤 </a:t>
            </a:r>
            <a:r>
              <a:rPr lang="ko-KR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행동을 점차 줄여나가기 바라십니까</a:t>
            </a:r>
            <a:r>
              <a:rPr lang="ko-KR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대신 어떤 </a:t>
            </a:r>
            <a:r>
              <a:rPr lang="ko-KR" b="1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행동을 더 많이 보고 싶으십니까</a:t>
            </a:r>
            <a:r>
              <a:rPr lang="ko-KR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660" y="3361880"/>
            <a:ext cx="7716590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ko-KR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어린이들이 목표로 삼을 수 있는 </a:t>
            </a:r>
            <a:br>
              <a:rPr lang="ko-KR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ko-KR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사회-정서적 기술의 예: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ko-K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감정을 나타내는 다양한 단어 알기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ko-K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격한 감정을 느낄 때 스스로 그것을 깨닫기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ko-K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자신의 감정을 적절하게 표현하기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ko-K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필요한 경우, 스스로의 감정을 가라앉히거나 </a:t>
            </a:r>
            <a:br>
              <a:rPr lang="ko-K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기분을 나아지게 하는 적절한 방법 선택하기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2776" y="2924993"/>
            <a:ext cx="3267724" cy="867510"/>
            <a:chOff x="5842604" y="2924993"/>
            <a:chExt cx="3267724" cy="867510"/>
          </a:xfrm>
        </p:grpSpPr>
        <p:sp>
          <p:nvSpPr>
            <p:cNvPr id="6" name="Rectangle 5"/>
            <p:cNvSpPr/>
            <p:nvPr/>
          </p:nvSpPr>
          <p:spPr>
            <a:xfrm>
              <a:off x="6342981" y="2974479"/>
              <a:ext cx="2296195" cy="818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71828" y="3071868"/>
              <a:ext cx="32385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귀 자녀를 위한 </a:t>
              </a:r>
              <a:br>
                <a:rPr lang="ko-K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ko-K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목표! </a:t>
              </a:r>
              <a:r>
                <a:rPr lang="ko-K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</a:t>
              </a:r>
            </a:p>
          </p:txBody>
        </p:sp>
        <p:sp>
          <p:nvSpPr>
            <p:cNvPr id="5" name="Bent Arrow 4"/>
            <p:cNvSpPr/>
            <p:nvPr/>
          </p:nvSpPr>
          <p:spPr>
            <a:xfrm rot="16200000">
              <a:off x="5849882" y="2917715"/>
              <a:ext cx="485820" cy="500376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3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2426" y="1121955"/>
            <a:ext cx="8686799" cy="525871"/>
          </a:xfrm>
        </p:spPr>
        <p:txBody>
          <a:bodyPr>
            <a:noAutofit/>
          </a:bodyPr>
          <a:lstStyle/>
          <a:p>
            <a:pPr algn="l"/>
            <a:r>
              <a:rPr lang="ko-KR" sz="2250" b="1">
                <a:latin typeface="Arial" charset="0"/>
                <a:ea typeface="Arial" charset="0"/>
                <a:cs typeface="Arial" charset="0"/>
              </a:rPr>
              <a:t>질문이 있으십니까?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184" y="1489665"/>
            <a:ext cx="4063730" cy="34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96" y="1268835"/>
            <a:ext cx="3489280" cy="3328528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0526" y="1143000"/>
            <a:ext cx="1962150" cy="532297"/>
          </a:xfrm>
        </p:spPr>
        <p:txBody>
          <a:bodyPr>
            <a:noAutofit/>
          </a:bodyPr>
          <a:lstStyle/>
          <a:p>
            <a:pPr algn="l"/>
            <a:r>
              <a:rPr lang="ko-KR" sz="2250" b="1">
                <a:latin typeface="Arial" charset="0"/>
                <a:ea typeface="Arial" charset="0"/>
                <a:cs typeface="Arial" charset="0"/>
              </a:rPr>
              <a:t>돌아보기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1" y="4597362"/>
            <a:ext cx="6388287" cy="4154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ko-KR" sz="2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오늘 워크숍을 떠나며 드는 한 가지 생각이 있다면?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02139" y="4164636"/>
            <a:ext cx="6236618" cy="392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603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1424032"/>
            <a:ext cx="5269754" cy="34972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2979712"/>
            <a:ext cx="9144000" cy="352697"/>
          </a:xfrm>
        </p:spPr>
        <p:txBody>
          <a:bodyPr>
            <a:noAutofit/>
          </a:bodyPr>
          <a:lstStyle/>
          <a:p>
            <a:r>
              <a:rPr lang="ko-KR" sz="4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감사합니다!</a:t>
            </a:r>
          </a:p>
        </p:txBody>
      </p:sp>
    </p:spTree>
    <p:extLst>
      <p:ext uri="{BB962C8B-B14F-4D97-AF65-F5344CB8AC3E}">
        <p14:creationId xmlns:p14="http://schemas.microsoft.com/office/powerpoint/2010/main" val="37432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-K for All Master">
  <a:themeElements>
    <a:clrScheme name="ParentCorps">
      <a:dk1>
        <a:srgbClr val="580F8B"/>
      </a:dk1>
      <a:lt1>
        <a:srgbClr val="FFFFFF"/>
      </a:lt1>
      <a:dk2>
        <a:srgbClr val="000000"/>
      </a:dk2>
      <a:lt2>
        <a:srgbClr val="000000"/>
      </a:lt2>
      <a:accent1>
        <a:srgbClr val="43B02A"/>
      </a:accent1>
      <a:accent2>
        <a:srgbClr val="F26531"/>
      </a:accent2>
      <a:accent3>
        <a:srgbClr val="00778B"/>
      </a:accent3>
      <a:accent4>
        <a:srgbClr val="FDB912"/>
      </a:accent4>
      <a:accent5>
        <a:srgbClr val="EE532B"/>
      </a:accent5>
      <a:accent6>
        <a:srgbClr val="580F8B"/>
      </a:accent6>
      <a:hlink>
        <a:srgbClr val="580F8B"/>
      </a:hlink>
      <a:folHlink>
        <a:srgbClr val="00778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K4A-PPT_Official-Template" id="{07180FE3-9781-0345-98B5-2D186F6A2E94}" vid="{518CA106-910C-E949-B96B-4BDDB68FB8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1566</Words>
  <Application>Microsoft Office PowerPoint</Application>
  <PresentationFormat>On-screen Show (4:3)</PresentationFormat>
  <Paragraphs>147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맑은 고딕</vt:lpstr>
      <vt:lpstr>Arial</vt:lpstr>
      <vt:lpstr>Bradley Hand ITC</vt:lpstr>
      <vt:lpstr>Calibri</vt:lpstr>
      <vt:lpstr>Gill Sans</vt:lpstr>
      <vt:lpstr>Gill Sans Light</vt:lpstr>
      <vt:lpstr>Heiti SC Light</vt:lpstr>
      <vt:lpstr>Wingdings</vt:lpstr>
      <vt:lpstr>Pre-K for All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NYU Langone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Barreiro, Francesca</dc:creator>
  <cp:lastModifiedBy>Foster Idalis</cp:lastModifiedBy>
  <cp:revision>79</cp:revision>
  <dcterms:created xsi:type="dcterms:W3CDTF">2017-12-12T16:53:32Z</dcterms:created>
  <dcterms:modified xsi:type="dcterms:W3CDTF">2018-02-23T21:39:14Z</dcterms:modified>
</cp:coreProperties>
</file>